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sldIdLst>
    <p:sldId id="281" r:id="rId2"/>
    <p:sldId id="271" r:id="rId3"/>
    <p:sldId id="272" r:id="rId4"/>
    <p:sldId id="273" r:id="rId5"/>
    <p:sldId id="276" r:id="rId6"/>
    <p:sldId id="279" r:id="rId7"/>
    <p:sldId id="274" r:id="rId8"/>
    <p:sldId id="280" r:id="rId9"/>
    <p:sldId id="285" r:id="rId10"/>
    <p:sldId id="287" r:id="rId11"/>
  </p:sldIdLst>
  <p:sldSz cx="15125700" cy="10693400"/>
  <p:notesSz cx="15125700" cy="10693400"/>
  <p:embeddedFontLst>
    <p:embeddedFont>
      <p:font typeface="Calibri" panose="020F0502020204030204" pitchFamily="34" charset="0"/>
      <p:regular r:id="rId13"/>
      <p:bold r:id="rId14"/>
      <p:italic r:id="rId15"/>
      <p:boldItalic r:id="rId16"/>
    </p:embeddedFont>
    <p:embeddedFont>
      <p:font typeface="Century Gothic" panose="020B0502020202020204" pitchFamily="34" charset="0"/>
      <p:regular r:id="rId17"/>
      <p:bold r:id="rId18"/>
      <p:italic r:id="rId19"/>
      <p:boldItalic r:id="rId20"/>
    </p:embeddedFont>
    <p:embeddedFont>
      <p:font typeface="Hind" panose="020B0604020202020204" charset="0"/>
      <p:regular r:id="rId21"/>
      <p:bold r:id="rId22"/>
    </p:embeddedFont>
    <p:embeddedFont>
      <p:font typeface="Montserrat" pitchFamily="2" charset="0"/>
      <p:regular r:id="rId23"/>
      <p:bold r:id="rId24"/>
      <p:italic r:id="rId25"/>
      <p:boldItalic r:id="rId26"/>
    </p:embeddedFont>
    <p:embeddedFont>
      <p:font typeface="Montserrat SemiBold" pitchFamily="2" charset="0"/>
      <p:regular r:id="rId27"/>
      <p:bold r:id="rId28"/>
      <p:italic r:id="rId29"/>
      <p:boldItalic r:id="rId30"/>
    </p:embeddedFont>
  </p:embeddedFontLst>
  <p:defaultTextStyle>
    <a:defPPr>
      <a:defRPr kern="0"/>
    </a:defPPr>
  </p:defaultTextStyle>
  <p:extLst>
    <p:ext uri="{EFAFB233-063F-42B5-8137-9DF3F51BA10A}">
      <p15:sldGuideLst xmlns:p15="http://schemas.microsoft.com/office/powerpoint/2012/main">
        <p15:guide id="1" orient="horz" pos="1640" userDrawn="1">
          <p15:clr>
            <a:srgbClr val="A4A3A4"/>
          </p15:clr>
        </p15:guide>
        <p15:guide id="3" pos="4764" userDrawn="1">
          <p15:clr>
            <a:srgbClr val="A4A3A4"/>
          </p15:clr>
        </p15:guide>
        <p15:guide id="4" pos="5052" userDrawn="1">
          <p15:clr>
            <a:srgbClr val="A4A3A4"/>
          </p15:clr>
        </p15:guide>
        <p15:guide id="5" pos="3852" userDrawn="1">
          <p15:clr>
            <a:srgbClr val="A4A3A4"/>
          </p15:clr>
        </p15:guide>
        <p15:guide id="6" pos="3756" userDrawn="1">
          <p15:clr>
            <a:srgbClr val="A4A3A4"/>
          </p15:clr>
        </p15:guide>
        <p15:guide id="7" pos="588" userDrawn="1">
          <p15:clr>
            <a:srgbClr val="A4A3A4"/>
          </p15:clr>
        </p15:guide>
        <p15:guide id="8" pos="8940" userDrawn="1">
          <p15:clr>
            <a:srgbClr val="A4A3A4"/>
          </p15:clr>
        </p15:guide>
        <p15:guide id="9" pos="8220" userDrawn="1">
          <p15:clr>
            <a:srgbClr val="A4A3A4"/>
          </p15:clr>
        </p15:guide>
        <p15:guide id="10" orient="horz" pos="3368" userDrawn="1">
          <p15:clr>
            <a:srgbClr val="A4A3A4"/>
          </p15:clr>
        </p15:guide>
        <p15:guide id="11" pos="1260" userDrawn="1">
          <p15:clr>
            <a:srgbClr val="A4A3A4"/>
          </p15:clr>
        </p15:guide>
        <p15:guide id="12" pos="1356" userDrawn="1">
          <p15:clr>
            <a:srgbClr val="A4A3A4"/>
          </p15:clr>
        </p15:guide>
        <p15:guide id="13" pos="2076" userDrawn="1">
          <p15:clr>
            <a:srgbClr val="A4A3A4"/>
          </p15:clr>
        </p15:guide>
        <p15:guide id="14" pos="2172" userDrawn="1">
          <p15:clr>
            <a:srgbClr val="A4A3A4"/>
          </p15:clr>
        </p15:guide>
        <p15:guide id="15" pos="2988" userDrawn="1">
          <p15:clr>
            <a:srgbClr val="A4A3A4"/>
          </p15:clr>
        </p15:guide>
        <p15:guide id="16" pos="2892" userDrawn="1">
          <p15:clr>
            <a:srgbClr val="A4A3A4"/>
          </p15:clr>
        </p15:guide>
        <p15:guide id="17" pos="5772" userDrawn="1">
          <p15:clr>
            <a:srgbClr val="A4A3A4"/>
          </p15:clr>
        </p15:guide>
        <p15:guide id="18" pos="5868" userDrawn="1">
          <p15:clr>
            <a:srgbClr val="A4A3A4"/>
          </p15:clr>
        </p15:guide>
        <p15:guide id="19" pos="8124" userDrawn="1">
          <p15:clr>
            <a:srgbClr val="A4A3A4"/>
          </p15:clr>
        </p15:guide>
        <p15:guide id="20" pos="6636" userDrawn="1">
          <p15:clr>
            <a:srgbClr val="A4A3A4"/>
          </p15:clr>
        </p15:guide>
        <p15:guide id="21" pos="6540" userDrawn="1">
          <p15:clr>
            <a:srgbClr val="A4A3A4"/>
          </p15:clr>
        </p15:guide>
        <p15:guide id="22" pos="7452" userDrawn="1">
          <p15:clr>
            <a:srgbClr val="A4A3A4"/>
          </p15:clr>
        </p15:guide>
        <p15:guide id="23" pos="7356" userDrawn="1">
          <p15:clr>
            <a:srgbClr val="A4A3A4"/>
          </p15:clr>
        </p15:guide>
        <p15:guide id="24" orient="horz" pos="5912" userDrawn="1">
          <p15:clr>
            <a:srgbClr val="A4A3A4"/>
          </p15:clr>
        </p15:guide>
        <p15:guide id="25" orient="horz" pos="296" userDrawn="1">
          <p15:clr>
            <a:srgbClr val="A4A3A4"/>
          </p15:clr>
        </p15:guide>
        <p15:guide id="26" orient="horz" pos="5000" userDrawn="1">
          <p15:clr>
            <a:srgbClr val="A4A3A4"/>
          </p15:clr>
        </p15:guide>
        <p15:guide id="27" orient="horz" pos="2264" userDrawn="1">
          <p15:clr>
            <a:srgbClr val="A4A3A4"/>
          </p15:clr>
        </p15:guide>
        <p15:guide id="28" orient="horz" pos="4184" userDrawn="1">
          <p15:clr>
            <a:srgbClr val="A4A3A4"/>
          </p15:clr>
        </p15:guide>
        <p15:guide id="29" orient="horz" pos="4472" userDrawn="1">
          <p15:clr>
            <a:srgbClr val="A4A3A4"/>
          </p15:clr>
        </p15:guide>
        <p15:guide id="30" pos="44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AEC5"/>
    <a:srgbClr val="FE4A25"/>
    <a:srgbClr val="4CD964"/>
    <a:srgbClr val="007AFF"/>
    <a:srgbClr val="C0D9E9"/>
    <a:srgbClr val="184569"/>
    <a:srgbClr val="376084"/>
    <a:srgbClr val="C9DEEC"/>
    <a:srgbClr val="1D4970"/>
    <a:srgbClr val="C6C5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67" autoAdjust="0"/>
    <p:restoredTop sz="94095" autoAdjust="0"/>
  </p:normalViewPr>
  <p:slideViewPr>
    <p:cSldViewPr>
      <p:cViewPr varScale="1">
        <p:scale>
          <a:sx n="67" d="100"/>
          <a:sy n="67" d="100"/>
        </p:scale>
        <p:origin x="2010" y="66"/>
      </p:cViewPr>
      <p:guideLst>
        <p:guide orient="horz" pos="1640"/>
        <p:guide pos="4764"/>
        <p:guide pos="5052"/>
        <p:guide pos="3852"/>
        <p:guide pos="3756"/>
        <p:guide pos="588"/>
        <p:guide pos="8940"/>
        <p:guide pos="8220"/>
        <p:guide orient="horz" pos="3368"/>
        <p:guide pos="1260"/>
        <p:guide pos="1356"/>
        <p:guide pos="2076"/>
        <p:guide pos="2172"/>
        <p:guide pos="2988"/>
        <p:guide pos="2892"/>
        <p:guide pos="5772"/>
        <p:guide pos="5868"/>
        <p:guide pos="8124"/>
        <p:guide pos="6636"/>
        <p:guide pos="6540"/>
        <p:guide pos="7452"/>
        <p:guide pos="7356"/>
        <p:guide orient="horz" pos="5912"/>
        <p:guide orient="horz" pos="296"/>
        <p:guide orient="horz" pos="5000"/>
        <p:guide orient="horz" pos="2264"/>
        <p:guide orient="horz" pos="4184"/>
        <p:guide orient="horz" pos="4472"/>
        <p:guide pos="4476"/>
      </p:guideLst>
    </p:cSldViewPr>
  </p:slideViewPr>
  <p:notesTextViewPr>
    <p:cViewPr>
      <p:scale>
        <a:sx n="25" d="100"/>
        <a:sy n="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6554788" cy="5365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8567738" y="0"/>
            <a:ext cx="6554787" cy="536575"/>
          </a:xfrm>
          <a:prstGeom prst="rect">
            <a:avLst/>
          </a:prstGeom>
        </p:spPr>
        <p:txBody>
          <a:bodyPr vert="horz" lIns="91440" tIns="45720" rIns="91440" bIns="45720" rtlCol="0"/>
          <a:lstStyle>
            <a:lvl1pPr algn="r">
              <a:defRPr sz="1200"/>
            </a:lvl1pPr>
          </a:lstStyle>
          <a:p>
            <a:fld id="{8E5F9867-1A84-4C7F-B4B0-1B7CF623898B}" type="datetimeFigureOut">
              <a:rPr lang="de-DE" smtClean="0"/>
              <a:t>21.10.2025</a:t>
            </a:fld>
            <a:endParaRPr lang="de-DE"/>
          </a:p>
        </p:txBody>
      </p:sp>
      <p:sp>
        <p:nvSpPr>
          <p:cNvPr id="4" name="Folienbildplatzhalter 3"/>
          <p:cNvSpPr>
            <a:spLocks noGrp="1" noRot="1" noChangeAspect="1"/>
          </p:cNvSpPr>
          <p:nvPr>
            <p:ph type="sldImg" idx="2"/>
          </p:nvPr>
        </p:nvSpPr>
        <p:spPr>
          <a:xfrm>
            <a:off x="5010150" y="1336675"/>
            <a:ext cx="5105400" cy="360838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1512888" y="5146675"/>
            <a:ext cx="12099925" cy="42100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10156825"/>
            <a:ext cx="6554788" cy="5365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8567738" y="10156825"/>
            <a:ext cx="6554787" cy="536575"/>
          </a:xfrm>
          <a:prstGeom prst="rect">
            <a:avLst/>
          </a:prstGeom>
        </p:spPr>
        <p:txBody>
          <a:bodyPr vert="horz" lIns="91440" tIns="45720" rIns="91440" bIns="45720" rtlCol="0" anchor="b"/>
          <a:lstStyle>
            <a:lvl1pPr algn="r">
              <a:defRPr sz="1200"/>
            </a:lvl1pPr>
          </a:lstStyle>
          <a:p>
            <a:fld id="{17F64C65-A93D-4EF7-86F8-BDEDB706213F}" type="slidenum">
              <a:rPr lang="de-DE" smtClean="0"/>
              <a:t>‹#›</a:t>
            </a:fld>
            <a:endParaRPr lang="de-DE"/>
          </a:p>
        </p:txBody>
      </p:sp>
    </p:spTree>
    <p:extLst>
      <p:ext uri="{BB962C8B-B14F-4D97-AF65-F5344CB8AC3E}">
        <p14:creationId xmlns:p14="http://schemas.microsoft.com/office/powerpoint/2010/main" val="3130237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7F64C65-A93D-4EF7-86F8-BDEDB706213F}" type="slidenum">
              <a:rPr lang="de-DE" smtClean="0"/>
              <a:t>1</a:t>
            </a:fld>
            <a:endParaRPr lang="de-DE"/>
          </a:p>
        </p:txBody>
      </p:sp>
    </p:spTree>
    <p:extLst>
      <p:ext uri="{BB962C8B-B14F-4D97-AF65-F5344CB8AC3E}">
        <p14:creationId xmlns:p14="http://schemas.microsoft.com/office/powerpoint/2010/main" val="1484343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7F64C65-A93D-4EF7-86F8-BDEDB706213F}" type="slidenum">
              <a:rPr lang="de-DE" smtClean="0"/>
              <a:t>2</a:t>
            </a:fld>
            <a:endParaRPr lang="de-DE"/>
          </a:p>
        </p:txBody>
      </p:sp>
    </p:spTree>
    <p:extLst>
      <p:ext uri="{BB962C8B-B14F-4D97-AF65-F5344CB8AC3E}">
        <p14:creationId xmlns:p14="http://schemas.microsoft.com/office/powerpoint/2010/main" val="284872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7F64C65-A93D-4EF7-86F8-BDEDB706213F}" type="slidenum">
              <a:rPr lang="de-DE" smtClean="0"/>
              <a:t>3</a:t>
            </a:fld>
            <a:endParaRPr lang="de-DE"/>
          </a:p>
        </p:txBody>
      </p:sp>
    </p:spTree>
    <p:extLst>
      <p:ext uri="{BB962C8B-B14F-4D97-AF65-F5344CB8AC3E}">
        <p14:creationId xmlns:p14="http://schemas.microsoft.com/office/powerpoint/2010/main" val="3809583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7F64C65-A93D-4EF7-86F8-BDEDB706213F}" type="slidenum">
              <a:rPr lang="de-DE" smtClean="0"/>
              <a:t>8</a:t>
            </a:fld>
            <a:endParaRPr lang="de-DE"/>
          </a:p>
        </p:txBody>
      </p:sp>
    </p:spTree>
    <p:extLst>
      <p:ext uri="{BB962C8B-B14F-4D97-AF65-F5344CB8AC3E}">
        <p14:creationId xmlns:p14="http://schemas.microsoft.com/office/powerpoint/2010/main" val="3331318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7F64C65-A93D-4EF7-86F8-BDEDB706213F}" type="slidenum">
              <a:rPr lang="de-DE" smtClean="0"/>
              <a:t>9</a:t>
            </a:fld>
            <a:endParaRPr lang="de-DE"/>
          </a:p>
        </p:txBody>
      </p:sp>
    </p:spTree>
    <p:extLst>
      <p:ext uri="{BB962C8B-B14F-4D97-AF65-F5344CB8AC3E}">
        <p14:creationId xmlns:p14="http://schemas.microsoft.com/office/powerpoint/2010/main" val="870094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7F64C65-A93D-4EF7-86F8-BDEDB706213F}" type="slidenum">
              <a:rPr lang="de-DE" smtClean="0"/>
              <a:t>10</a:t>
            </a:fld>
            <a:endParaRPr lang="de-DE"/>
          </a:p>
        </p:txBody>
      </p:sp>
    </p:spTree>
    <p:extLst>
      <p:ext uri="{BB962C8B-B14F-4D97-AF65-F5344CB8AC3E}">
        <p14:creationId xmlns:p14="http://schemas.microsoft.com/office/powerpoint/2010/main" val="3221826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3000" b="0" i="0">
                <a:solidFill>
                  <a:srgbClr val="231F20"/>
                </a:solidFill>
                <a:latin typeface="Century Gothic"/>
                <a:cs typeface="Century Gothic"/>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231F20"/>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231F20"/>
                </a:solidFill>
                <a:latin typeface="Century Gothic"/>
                <a:cs typeface="Century Gothic"/>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231F20"/>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4500" y="391355"/>
            <a:ext cx="5568694" cy="963350"/>
          </a:xfrm>
          <a:prstGeom prst="rect">
            <a:avLst/>
          </a:prstGeom>
        </p:spPr>
        <p:txBody>
          <a:bodyPr wrap="square" lIns="0" tIns="0" rIns="0" bIns="0">
            <a:spAutoFit/>
          </a:bodyPr>
          <a:lstStyle>
            <a:lvl1pPr>
              <a:defRPr sz="3000" b="0" i="0">
                <a:solidFill>
                  <a:srgbClr val="231F20"/>
                </a:solidFill>
                <a:latin typeface="Century Gothic"/>
                <a:cs typeface="Century Gothic"/>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10/21/2025</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7.jpg"/><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1.png"/><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6.png"/><Relationship Id="rId7" Type="http://schemas.openxmlformats.org/officeDocument/2006/relationships/image" Target="../media/image39.png"/><Relationship Id="rId12" Type="http://schemas.openxmlformats.org/officeDocument/2006/relationships/image" Target="../media/image43.png"/><Relationship Id="rId2" Type="http://schemas.openxmlformats.org/officeDocument/2006/relationships/image" Target="../media/image35.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42.png"/><Relationship Id="rId5" Type="http://schemas.openxmlformats.org/officeDocument/2006/relationships/image" Target="../media/image38.png"/><Relationship Id="rId10" Type="http://schemas.openxmlformats.org/officeDocument/2006/relationships/image" Target="../media/image41.png"/><Relationship Id="rId4" Type="http://schemas.openxmlformats.org/officeDocument/2006/relationships/image" Target="../media/image37.png"/><Relationship Id="rId9"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1.svg"/><Relationship Id="rId3" Type="http://schemas.openxmlformats.org/officeDocument/2006/relationships/image" Target="../media/image6.png"/><Relationship Id="rId7" Type="http://schemas.openxmlformats.org/officeDocument/2006/relationships/image" Target="../media/image45.jpeg"/><Relationship Id="rId12"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4.jpeg"/><Relationship Id="rId11" Type="http://schemas.openxmlformats.org/officeDocument/2006/relationships/image" Target="../media/image49.jpeg"/><Relationship Id="rId5" Type="http://schemas.openxmlformats.org/officeDocument/2006/relationships/image" Target="../media/image30.svg"/><Relationship Id="rId15" Type="http://schemas.openxmlformats.org/officeDocument/2006/relationships/image" Target="../media/image53.jpeg"/><Relationship Id="rId10" Type="http://schemas.openxmlformats.org/officeDocument/2006/relationships/image" Target="../media/image48.jpeg"/><Relationship Id="rId4" Type="http://schemas.openxmlformats.org/officeDocument/2006/relationships/image" Target="../media/image29.png"/><Relationship Id="rId9" Type="http://schemas.openxmlformats.org/officeDocument/2006/relationships/image" Target="../media/image47.jpeg"/><Relationship Id="rId14" Type="http://schemas.openxmlformats.org/officeDocument/2006/relationships/image" Target="../media/image5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a:spLocks noGrp="1" noRot="1" noMove="1" noResize="1" noEditPoints="1" noAdjustHandles="1" noChangeArrowheads="1" noChangeShapeType="1"/>
          </p:cNvSpPr>
          <p:nvPr/>
        </p:nvSpPr>
        <p:spPr>
          <a:xfrm>
            <a:off x="5987034" y="0"/>
            <a:ext cx="9133205" cy="1336675"/>
          </a:xfrm>
          <a:custGeom>
            <a:avLst/>
            <a:gdLst/>
            <a:ahLst/>
            <a:cxnLst/>
            <a:rect l="l" t="t" r="r" b="b"/>
            <a:pathLst>
              <a:path w="9133205" h="1336675">
                <a:moveTo>
                  <a:pt x="0" y="1336497"/>
                </a:moveTo>
                <a:lnTo>
                  <a:pt x="9132951" y="1336497"/>
                </a:lnTo>
                <a:lnTo>
                  <a:pt x="9132951" y="0"/>
                </a:lnTo>
                <a:lnTo>
                  <a:pt x="0" y="0"/>
                </a:lnTo>
                <a:lnTo>
                  <a:pt x="0" y="1336497"/>
                </a:lnTo>
                <a:close/>
              </a:path>
            </a:pathLst>
          </a:custGeom>
          <a:solidFill>
            <a:srgbClr val="C9DEEC"/>
          </a:solidFill>
        </p:spPr>
        <p:txBody>
          <a:bodyPr wrap="square" lIns="0" tIns="0" rIns="0" bIns="0" rtlCol="0"/>
          <a:lstStyle/>
          <a:p>
            <a:endParaRPr/>
          </a:p>
        </p:txBody>
      </p:sp>
      <p:sp>
        <p:nvSpPr>
          <p:cNvPr id="3" name="object 3"/>
          <p:cNvSpPr>
            <a:spLocks noGrp="1" noRot="1" noMove="1" noResize="1" noEditPoints="1" noAdjustHandles="1" noChangeArrowheads="1" noChangeShapeType="1"/>
          </p:cNvSpPr>
          <p:nvPr/>
        </p:nvSpPr>
        <p:spPr>
          <a:xfrm>
            <a:off x="0" y="10077754"/>
            <a:ext cx="11669395" cy="614680"/>
          </a:xfrm>
          <a:custGeom>
            <a:avLst/>
            <a:gdLst/>
            <a:ahLst/>
            <a:cxnLst/>
            <a:rect l="l" t="t" r="r" b="b"/>
            <a:pathLst>
              <a:path w="11669395" h="614679">
                <a:moveTo>
                  <a:pt x="0" y="614248"/>
                </a:moveTo>
                <a:lnTo>
                  <a:pt x="11669395" y="614248"/>
                </a:lnTo>
                <a:lnTo>
                  <a:pt x="11669395" y="0"/>
                </a:lnTo>
                <a:lnTo>
                  <a:pt x="0" y="0"/>
                </a:lnTo>
                <a:lnTo>
                  <a:pt x="0" y="614248"/>
                </a:lnTo>
                <a:close/>
              </a:path>
            </a:pathLst>
          </a:custGeom>
          <a:solidFill>
            <a:srgbClr val="C9DEEC"/>
          </a:solidFill>
        </p:spPr>
        <p:txBody>
          <a:bodyPr wrap="square" lIns="0" tIns="0" rIns="0" bIns="0" rtlCol="0"/>
          <a:lstStyle/>
          <a:p>
            <a:endParaRPr/>
          </a:p>
        </p:txBody>
      </p:sp>
      <p:sp>
        <p:nvSpPr>
          <p:cNvPr id="4" name="object 4"/>
          <p:cNvSpPr>
            <a:spLocks noGrp="1" noRot="1" noMove="1" noResize="1" noEditPoints="1" noAdjustHandles="1" noChangeArrowheads="1" noChangeShapeType="1"/>
          </p:cNvSpPr>
          <p:nvPr/>
        </p:nvSpPr>
        <p:spPr>
          <a:xfrm>
            <a:off x="0" y="0"/>
            <a:ext cx="5987415" cy="1336675"/>
          </a:xfrm>
          <a:custGeom>
            <a:avLst/>
            <a:gdLst/>
            <a:ahLst/>
            <a:cxnLst/>
            <a:rect l="l" t="t" r="r" b="b"/>
            <a:pathLst>
              <a:path w="5987415" h="1336675">
                <a:moveTo>
                  <a:pt x="0" y="1336497"/>
                </a:moveTo>
                <a:lnTo>
                  <a:pt x="5987033" y="1336497"/>
                </a:lnTo>
                <a:lnTo>
                  <a:pt x="5987033" y="0"/>
                </a:lnTo>
                <a:lnTo>
                  <a:pt x="0" y="0"/>
                </a:lnTo>
                <a:lnTo>
                  <a:pt x="0" y="1336497"/>
                </a:lnTo>
                <a:close/>
              </a:path>
            </a:pathLst>
          </a:custGeom>
          <a:solidFill>
            <a:srgbClr val="184569"/>
          </a:solidFill>
        </p:spPr>
        <p:txBody>
          <a:bodyPr wrap="square" lIns="0" tIns="0" rIns="0" bIns="0" rtlCol="0"/>
          <a:lstStyle/>
          <a:p>
            <a:endParaRPr/>
          </a:p>
        </p:txBody>
      </p:sp>
      <p:sp>
        <p:nvSpPr>
          <p:cNvPr id="5" name="object 5"/>
          <p:cNvSpPr/>
          <p:nvPr/>
        </p:nvSpPr>
        <p:spPr>
          <a:xfrm>
            <a:off x="11669394" y="10077754"/>
            <a:ext cx="3450590" cy="614680"/>
          </a:xfrm>
          <a:custGeom>
            <a:avLst/>
            <a:gdLst/>
            <a:ahLst/>
            <a:cxnLst/>
            <a:rect l="l" t="t" r="r" b="b"/>
            <a:pathLst>
              <a:path w="3450590" h="614679">
                <a:moveTo>
                  <a:pt x="3450590" y="0"/>
                </a:moveTo>
                <a:lnTo>
                  <a:pt x="0" y="0"/>
                </a:lnTo>
                <a:lnTo>
                  <a:pt x="0" y="614248"/>
                </a:lnTo>
                <a:lnTo>
                  <a:pt x="3450590" y="614248"/>
                </a:lnTo>
                <a:lnTo>
                  <a:pt x="3450590" y="0"/>
                </a:lnTo>
                <a:close/>
              </a:path>
            </a:pathLst>
          </a:custGeom>
          <a:solidFill>
            <a:srgbClr val="184569"/>
          </a:solidFill>
        </p:spPr>
        <p:txBody>
          <a:bodyPr wrap="square" lIns="0" tIns="0" rIns="0" bIns="0" rtlCol="0"/>
          <a:lstStyle/>
          <a:p>
            <a:endParaRPr dirty="0"/>
          </a:p>
        </p:txBody>
      </p:sp>
      <p:grpSp>
        <p:nvGrpSpPr>
          <p:cNvPr id="6" name="object 6"/>
          <p:cNvGrpSpPr>
            <a:grpSpLocks noGrp="1" noUngrp="1" noRot="1" noMove="1" noResize="1"/>
          </p:cNvGrpSpPr>
          <p:nvPr/>
        </p:nvGrpSpPr>
        <p:grpSpPr>
          <a:xfrm>
            <a:off x="4679822" y="0"/>
            <a:ext cx="2880374" cy="2735140"/>
            <a:chOff x="4679822" y="0"/>
            <a:chExt cx="2880374" cy="2735140"/>
          </a:xfrm>
        </p:grpSpPr>
        <p:sp>
          <p:nvSpPr>
            <p:cNvPr id="7" name="object 7"/>
            <p:cNvSpPr>
              <a:spLocks noGrp="1" noRot="1" noMove="1" noResize="1" noEditPoints="1" noAdjustHandles="1" noChangeArrowheads="1" noChangeShapeType="1"/>
            </p:cNvSpPr>
            <p:nvPr/>
          </p:nvSpPr>
          <p:spPr>
            <a:xfrm>
              <a:off x="5074806" y="0"/>
              <a:ext cx="2485390" cy="2585085"/>
            </a:xfrm>
            <a:custGeom>
              <a:avLst/>
              <a:gdLst/>
              <a:ahLst/>
              <a:cxnLst/>
              <a:rect l="l" t="t" r="r" b="b"/>
              <a:pathLst>
                <a:path w="2485390" h="2585085">
                  <a:moveTo>
                    <a:pt x="1730848" y="0"/>
                  </a:moveTo>
                  <a:lnTo>
                    <a:pt x="754338" y="0"/>
                  </a:lnTo>
                  <a:lnTo>
                    <a:pt x="718745" y="17125"/>
                  </a:lnTo>
                  <a:lnTo>
                    <a:pt x="679335" y="37932"/>
                  </a:lnTo>
                  <a:lnTo>
                    <a:pt x="640719" y="60183"/>
                  </a:lnTo>
                  <a:lnTo>
                    <a:pt x="602926" y="83847"/>
                  </a:lnTo>
                  <a:lnTo>
                    <a:pt x="565986" y="108891"/>
                  </a:lnTo>
                  <a:lnTo>
                    <a:pt x="529929" y="135283"/>
                  </a:lnTo>
                  <a:lnTo>
                    <a:pt x="494786" y="162989"/>
                  </a:lnTo>
                  <a:lnTo>
                    <a:pt x="460585" y="191977"/>
                  </a:lnTo>
                  <a:lnTo>
                    <a:pt x="427359" y="222216"/>
                  </a:lnTo>
                  <a:lnTo>
                    <a:pt x="395135" y="253671"/>
                  </a:lnTo>
                  <a:lnTo>
                    <a:pt x="363945" y="286311"/>
                  </a:lnTo>
                  <a:lnTo>
                    <a:pt x="333818" y="320104"/>
                  </a:lnTo>
                  <a:lnTo>
                    <a:pt x="304785" y="355016"/>
                  </a:lnTo>
                  <a:lnTo>
                    <a:pt x="276876" y="391015"/>
                  </a:lnTo>
                  <a:lnTo>
                    <a:pt x="250119" y="428068"/>
                  </a:lnTo>
                  <a:lnTo>
                    <a:pt x="224547" y="466144"/>
                  </a:lnTo>
                  <a:lnTo>
                    <a:pt x="200188" y="505209"/>
                  </a:lnTo>
                  <a:lnTo>
                    <a:pt x="177072" y="545231"/>
                  </a:lnTo>
                  <a:lnTo>
                    <a:pt x="155231" y="586177"/>
                  </a:lnTo>
                  <a:lnTo>
                    <a:pt x="134693" y="628015"/>
                  </a:lnTo>
                  <a:lnTo>
                    <a:pt x="115489" y="670713"/>
                  </a:lnTo>
                  <a:lnTo>
                    <a:pt x="97648" y="714237"/>
                  </a:lnTo>
                  <a:lnTo>
                    <a:pt x="81201" y="758555"/>
                  </a:lnTo>
                  <a:lnTo>
                    <a:pt x="66178" y="803635"/>
                  </a:lnTo>
                  <a:lnTo>
                    <a:pt x="52609" y="849445"/>
                  </a:lnTo>
                  <a:lnTo>
                    <a:pt x="40524" y="895951"/>
                  </a:lnTo>
                  <a:lnTo>
                    <a:pt x="29953" y="943121"/>
                  </a:lnTo>
                  <a:lnTo>
                    <a:pt x="20926" y="990922"/>
                  </a:lnTo>
                  <a:lnTo>
                    <a:pt x="13472" y="1039323"/>
                  </a:lnTo>
                  <a:lnTo>
                    <a:pt x="7623" y="1088289"/>
                  </a:lnTo>
                  <a:lnTo>
                    <a:pt x="3408" y="1137790"/>
                  </a:lnTo>
                  <a:lnTo>
                    <a:pt x="857" y="1187793"/>
                  </a:lnTo>
                  <a:lnTo>
                    <a:pt x="0" y="1238264"/>
                  </a:lnTo>
                  <a:lnTo>
                    <a:pt x="857" y="1288734"/>
                  </a:lnTo>
                  <a:lnTo>
                    <a:pt x="3408" y="1338735"/>
                  </a:lnTo>
                  <a:lnTo>
                    <a:pt x="7623" y="1388235"/>
                  </a:lnTo>
                  <a:lnTo>
                    <a:pt x="13472" y="1437202"/>
                  </a:lnTo>
                  <a:lnTo>
                    <a:pt x="20926" y="1485601"/>
                  </a:lnTo>
                  <a:lnTo>
                    <a:pt x="29953" y="1533402"/>
                  </a:lnTo>
                  <a:lnTo>
                    <a:pt x="40524" y="1580572"/>
                  </a:lnTo>
                  <a:lnTo>
                    <a:pt x="52609" y="1627077"/>
                  </a:lnTo>
                  <a:lnTo>
                    <a:pt x="66178" y="1672886"/>
                  </a:lnTo>
                  <a:lnTo>
                    <a:pt x="81201" y="1717965"/>
                  </a:lnTo>
                  <a:lnTo>
                    <a:pt x="97648" y="1762283"/>
                  </a:lnTo>
                  <a:lnTo>
                    <a:pt x="115489" y="1805807"/>
                  </a:lnTo>
                  <a:lnTo>
                    <a:pt x="134693" y="1848504"/>
                  </a:lnTo>
                  <a:lnTo>
                    <a:pt x="155231" y="1890342"/>
                  </a:lnTo>
                  <a:lnTo>
                    <a:pt x="177072" y="1931288"/>
                  </a:lnTo>
                  <a:lnTo>
                    <a:pt x="200188" y="1971309"/>
                  </a:lnTo>
                  <a:lnTo>
                    <a:pt x="224547" y="2010374"/>
                  </a:lnTo>
                  <a:lnTo>
                    <a:pt x="250119" y="2048449"/>
                  </a:lnTo>
                  <a:lnTo>
                    <a:pt x="276876" y="2085502"/>
                  </a:lnTo>
                  <a:lnTo>
                    <a:pt x="304785" y="2121501"/>
                  </a:lnTo>
                  <a:lnTo>
                    <a:pt x="333818" y="2156413"/>
                  </a:lnTo>
                  <a:lnTo>
                    <a:pt x="363945" y="2190205"/>
                  </a:lnTo>
                  <a:lnTo>
                    <a:pt x="395135" y="2222845"/>
                  </a:lnTo>
                  <a:lnTo>
                    <a:pt x="427359" y="2254300"/>
                  </a:lnTo>
                  <a:lnTo>
                    <a:pt x="460585" y="2284538"/>
                  </a:lnTo>
                  <a:lnTo>
                    <a:pt x="494786" y="2313527"/>
                  </a:lnTo>
                  <a:lnTo>
                    <a:pt x="529929" y="2341233"/>
                  </a:lnTo>
                  <a:lnTo>
                    <a:pt x="565986" y="2367624"/>
                  </a:lnTo>
                  <a:lnTo>
                    <a:pt x="602926" y="2392668"/>
                  </a:lnTo>
                  <a:lnTo>
                    <a:pt x="640719" y="2416332"/>
                  </a:lnTo>
                  <a:lnTo>
                    <a:pt x="679335" y="2438583"/>
                  </a:lnTo>
                  <a:lnTo>
                    <a:pt x="718745" y="2459390"/>
                  </a:lnTo>
                  <a:lnTo>
                    <a:pt x="758918" y="2478719"/>
                  </a:lnTo>
                  <a:lnTo>
                    <a:pt x="799823" y="2496538"/>
                  </a:lnTo>
                  <a:lnTo>
                    <a:pt x="841432" y="2512814"/>
                  </a:lnTo>
                  <a:lnTo>
                    <a:pt x="883714" y="2527515"/>
                  </a:lnTo>
                  <a:lnTo>
                    <a:pt x="926639" y="2540609"/>
                  </a:lnTo>
                  <a:lnTo>
                    <a:pt x="970176" y="2552062"/>
                  </a:lnTo>
                  <a:lnTo>
                    <a:pt x="1014297" y="2561842"/>
                  </a:lnTo>
                  <a:lnTo>
                    <a:pt x="1058971" y="2569918"/>
                  </a:lnTo>
                  <a:lnTo>
                    <a:pt x="1104167" y="2576255"/>
                  </a:lnTo>
                  <a:lnTo>
                    <a:pt x="1149856" y="2580822"/>
                  </a:lnTo>
                  <a:lnTo>
                    <a:pt x="1196008" y="2583586"/>
                  </a:lnTo>
                  <a:lnTo>
                    <a:pt x="1242593" y="2584514"/>
                  </a:lnTo>
                  <a:lnTo>
                    <a:pt x="1289178" y="2583586"/>
                  </a:lnTo>
                  <a:lnTo>
                    <a:pt x="1335330" y="2580822"/>
                  </a:lnTo>
                  <a:lnTo>
                    <a:pt x="1381019" y="2576255"/>
                  </a:lnTo>
                  <a:lnTo>
                    <a:pt x="1426215" y="2569918"/>
                  </a:lnTo>
                  <a:lnTo>
                    <a:pt x="1470889" y="2561842"/>
                  </a:lnTo>
                  <a:lnTo>
                    <a:pt x="1515009" y="2552062"/>
                  </a:lnTo>
                  <a:lnTo>
                    <a:pt x="1558547" y="2540609"/>
                  </a:lnTo>
                  <a:lnTo>
                    <a:pt x="1601472" y="2527515"/>
                  </a:lnTo>
                  <a:lnTo>
                    <a:pt x="1643754" y="2512814"/>
                  </a:lnTo>
                  <a:lnTo>
                    <a:pt x="1685363" y="2496538"/>
                  </a:lnTo>
                  <a:lnTo>
                    <a:pt x="1726268" y="2478719"/>
                  </a:lnTo>
                  <a:lnTo>
                    <a:pt x="1766441" y="2459390"/>
                  </a:lnTo>
                  <a:lnTo>
                    <a:pt x="1805850" y="2438583"/>
                  </a:lnTo>
                  <a:lnTo>
                    <a:pt x="1844467" y="2416332"/>
                  </a:lnTo>
                  <a:lnTo>
                    <a:pt x="1882260" y="2392668"/>
                  </a:lnTo>
                  <a:lnTo>
                    <a:pt x="1919200" y="2367624"/>
                  </a:lnTo>
                  <a:lnTo>
                    <a:pt x="1955257" y="2341233"/>
                  </a:lnTo>
                  <a:lnTo>
                    <a:pt x="1990400" y="2313527"/>
                  </a:lnTo>
                  <a:lnTo>
                    <a:pt x="2024600" y="2284538"/>
                  </a:lnTo>
                  <a:lnTo>
                    <a:pt x="2057827" y="2254300"/>
                  </a:lnTo>
                  <a:lnTo>
                    <a:pt x="2090051" y="2222845"/>
                  </a:lnTo>
                  <a:lnTo>
                    <a:pt x="2121241" y="2190205"/>
                  </a:lnTo>
                  <a:lnTo>
                    <a:pt x="2151367" y="2156413"/>
                  </a:lnTo>
                  <a:lnTo>
                    <a:pt x="2180401" y="2121501"/>
                  </a:lnTo>
                  <a:lnTo>
                    <a:pt x="2208310" y="2085502"/>
                  </a:lnTo>
                  <a:lnTo>
                    <a:pt x="2235066" y="2048449"/>
                  </a:lnTo>
                  <a:lnTo>
                    <a:pt x="2260639" y="2010374"/>
                  </a:lnTo>
                  <a:lnTo>
                    <a:pt x="2284998" y="1971309"/>
                  </a:lnTo>
                  <a:lnTo>
                    <a:pt x="2308113" y="1931288"/>
                  </a:lnTo>
                  <a:lnTo>
                    <a:pt x="2329955" y="1890342"/>
                  </a:lnTo>
                  <a:lnTo>
                    <a:pt x="2350493" y="1848504"/>
                  </a:lnTo>
                  <a:lnTo>
                    <a:pt x="2369697" y="1805807"/>
                  </a:lnTo>
                  <a:lnTo>
                    <a:pt x="2387538" y="1762283"/>
                  </a:lnTo>
                  <a:lnTo>
                    <a:pt x="2403985" y="1717965"/>
                  </a:lnTo>
                  <a:lnTo>
                    <a:pt x="2419007" y="1672886"/>
                  </a:lnTo>
                  <a:lnTo>
                    <a:pt x="2432576" y="1627077"/>
                  </a:lnTo>
                  <a:lnTo>
                    <a:pt x="2444662" y="1580572"/>
                  </a:lnTo>
                  <a:lnTo>
                    <a:pt x="2455233" y="1533402"/>
                  </a:lnTo>
                  <a:lnTo>
                    <a:pt x="2464260" y="1485601"/>
                  </a:lnTo>
                  <a:lnTo>
                    <a:pt x="2471713" y="1437202"/>
                  </a:lnTo>
                  <a:lnTo>
                    <a:pt x="2477563" y="1388235"/>
                  </a:lnTo>
                  <a:lnTo>
                    <a:pt x="2481778" y="1338735"/>
                  </a:lnTo>
                  <a:lnTo>
                    <a:pt x="2484329" y="1288734"/>
                  </a:lnTo>
                  <a:lnTo>
                    <a:pt x="2485186" y="1238264"/>
                  </a:lnTo>
                  <a:lnTo>
                    <a:pt x="2484329" y="1187793"/>
                  </a:lnTo>
                  <a:lnTo>
                    <a:pt x="2481778" y="1137790"/>
                  </a:lnTo>
                  <a:lnTo>
                    <a:pt x="2477563" y="1088289"/>
                  </a:lnTo>
                  <a:lnTo>
                    <a:pt x="2471713" y="1039323"/>
                  </a:lnTo>
                  <a:lnTo>
                    <a:pt x="2464260" y="990922"/>
                  </a:lnTo>
                  <a:lnTo>
                    <a:pt x="2455233" y="943121"/>
                  </a:lnTo>
                  <a:lnTo>
                    <a:pt x="2444662" y="895951"/>
                  </a:lnTo>
                  <a:lnTo>
                    <a:pt x="2432576" y="849445"/>
                  </a:lnTo>
                  <a:lnTo>
                    <a:pt x="2419007" y="803635"/>
                  </a:lnTo>
                  <a:lnTo>
                    <a:pt x="2403985" y="758555"/>
                  </a:lnTo>
                  <a:lnTo>
                    <a:pt x="2387538" y="714237"/>
                  </a:lnTo>
                  <a:lnTo>
                    <a:pt x="2369697" y="670713"/>
                  </a:lnTo>
                  <a:lnTo>
                    <a:pt x="2350493" y="628015"/>
                  </a:lnTo>
                  <a:lnTo>
                    <a:pt x="2329955" y="586177"/>
                  </a:lnTo>
                  <a:lnTo>
                    <a:pt x="2308113" y="545231"/>
                  </a:lnTo>
                  <a:lnTo>
                    <a:pt x="2284998" y="505209"/>
                  </a:lnTo>
                  <a:lnTo>
                    <a:pt x="2260639" y="466144"/>
                  </a:lnTo>
                  <a:lnTo>
                    <a:pt x="2235066" y="428068"/>
                  </a:lnTo>
                  <a:lnTo>
                    <a:pt x="2208310" y="391015"/>
                  </a:lnTo>
                  <a:lnTo>
                    <a:pt x="2180401" y="355016"/>
                  </a:lnTo>
                  <a:lnTo>
                    <a:pt x="2151367" y="320104"/>
                  </a:lnTo>
                  <a:lnTo>
                    <a:pt x="2121241" y="286311"/>
                  </a:lnTo>
                  <a:lnTo>
                    <a:pt x="2090051" y="253671"/>
                  </a:lnTo>
                  <a:lnTo>
                    <a:pt x="2057827" y="222216"/>
                  </a:lnTo>
                  <a:lnTo>
                    <a:pt x="2024600" y="191977"/>
                  </a:lnTo>
                  <a:lnTo>
                    <a:pt x="1990400" y="162989"/>
                  </a:lnTo>
                  <a:lnTo>
                    <a:pt x="1955257" y="135283"/>
                  </a:lnTo>
                  <a:lnTo>
                    <a:pt x="1919200" y="108891"/>
                  </a:lnTo>
                  <a:lnTo>
                    <a:pt x="1882260" y="83847"/>
                  </a:lnTo>
                  <a:lnTo>
                    <a:pt x="1844467" y="60183"/>
                  </a:lnTo>
                  <a:lnTo>
                    <a:pt x="1805850" y="37932"/>
                  </a:lnTo>
                  <a:lnTo>
                    <a:pt x="1766441" y="17125"/>
                  </a:lnTo>
                  <a:lnTo>
                    <a:pt x="1730848" y="0"/>
                  </a:lnTo>
                  <a:close/>
                </a:path>
              </a:pathLst>
            </a:custGeom>
            <a:solidFill>
              <a:srgbClr val="9DB7CB"/>
            </a:solidFill>
          </p:spPr>
          <p:txBody>
            <a:bodyPr wrap="square" lIns="0" tIns="0" rIns="0" bIns="0" rtlCol="0"/>
            <a:lstStyle/>
            <a:p>
              <a:endParaRPr dirty="0"/>
            </a:p>
          </p:txBody>
        </p:sp>
        <p:sp>
          <p:nvSpPr>
            <p:cNvPr id="8" name="object 8"/>
            <p:cNvSpPr>
              <a:spLocks noGrp="1" noRot="1" noMove="1" noResize="1" noEditPoints="1" noAdjustHandles="1" noChangeArrowheads="1" noChangeShapeType="1"/>
            </p:cNvSpPr>
            <p:nvPr/>
          </p:nvSpPr>
          <p:spPr>
            <a:xfrm>
              <a:off x="4852446" y="0"/>
              <a:ext cx="2485390" cy="2585085"/>
            </a:xfrm>
            <a:custGeom>
              <a:avLst/>
              <a:gdLst/>
              <a:ahLst/>
              <a:cxnLst/>
              <a:rect l="l" t="t" r="r" b="b"/>
              <a:pathLst>
                <a:path w="2485390" h="2585085">
                  <a:moveTo>
                    <a:pt x="1730848" y="0"/>
                  </a:moveTo>
                  <a:lnTo>
                    <a:pt x="754338" y="0"/>
                  </a:lnTo>
                  <a:lnTo>
                    <a:pt x="718745" y="17125"/>
                  </a:lnTo>
                  <a:lnTo>
                    <a:pt x="679335" y="37932"/>
                  </a:lnTo>
                  <a:lnTo>
                    <a:pt x="640719" y="60183"/>
                  </a:lnTo>
                  <a:lnTo>
                    <a:pt x="602926" y="83847"/>
                  </a:lnTo>
                  <a:lnTo>
                    <a:pt x="565986" y="108891"/>
                  </a:lnTo>
                  <a:lnTo>
                    <a:pt x="529929" y="135283"/>
                  </a:lnTo>
                  <a:lnTo>
                    <a:pt x="494786" y="162989"/>
                  </a:lnTo>
                  <a:lnTo>
                    <a:pt x="460585" y="191977"/>
                  </a:lnTo>
                  <a:lnTo>
                    <a:pt x="427359" y="222216"/>
                  </a:lnTo>
                  <a:lnTo>
                    <a:pt x="395135" y="253671"/>
                  </a:lnTo>
                  <a:lnTo>
                    <a:pt x="363945" y="286311"/>
                  </a:lnTo>
                  <a:lnTo>
                    <a:pt x="333818" y="320104"/>
                  </a:lnTo>
                  <a:lnTo>
                    <a:pt x="304785" y="355016"/>
                  </a:lnTo>
                  <a:lnTo>
                    <a:pt x="276876" y="391015"/>
                  </a:lnTo>
                  <a:lnTo>
                    <a:pt x="250119" y="428068"/>
                  </a:lnTo>
                  <a:lnTo>
                    <a:pt x="224547" y="466144"/>
                  </a:lnTo>
                  <a:lnTo>
                    <a:pt x="200188" y="505209"/>
                  </a:lnTo>
                  <a:lnTo>
                    <a:pt x="177072" y="545231"/>
                  </a:lnTo>
                  <a:lnTo>
                    <a:pt x="155231" y="586177"/>
                  </a:lnTo>
                  <a:lnTo>
                    <a:pt x="134693" y="628015"/>
                  </a:lnTo>
                  <a:lnTo>
                    <a:pt x="115489" y="670713"/>
                  </a:lnTo>
                  <a:lnTo>
                    <a:pt x="97648" y="714237"/>
                  </a:lnTo>
                  <a:lnTo>
                    <a:pt x="81201" y="758555"/>
                  </a:lnTo>
                  <a:lnTo>
                    <a:pt x="66178" y="803635"/>
                  </a:lnTo>
                  <a:lnTo>
                    <a:pt x="52609" y="849445"/>
                  </a:lnTo>
                  <a:lnTo>
                    <a:pt x="40524" y="895951"/>
                  </a:lnTo>
                  <a:lnTo>
                    <a:pt x="29953" y="943121"/>
                  </a:lnTo>
                  <a:lnTo>
                    <a:pt x="20926" y="990922"/>
                  </a:lnTo>
                  <a:lnTo>
                    <a:pt x="13472" y="1039323"/>
                  </a:lnTo>
                  <a:lnTo>
                    <a:pt x="7623" y="1088289"/>
                  </a:lnTo>
                  <a:lnTo>
                    <a:pt x="3408" y="1137790"/>
                  </a:lnTo>
                  <a:lnTo>
                    <a:pt x="857" y="1187793"/>
                  </a:lnTo>
                  <a:lnTo>
                    <a:pt x="0" y="1238264"/>
                  </a:lnTo>
                  <a:lnTo>
                    <a:pt x="857" y="1288734"/>
                  </a:lnTo>
                  <a:lnTo>
                    <a:pt x="3408" y="1338735"/>
                  </a:lnTo>
                  <a:lnTo>
                    <a:pt x="7623" y="1388235"/>
                  </a:lnTo>
                  <a:lnTo>
                    <a:pt x="13472" y="1437202"/>
                  </a:lnTo>
                  <a:lnTo>
                    <a:pt x="20926" y="1485601"/>
                  </a:lnTo>
                  <a:lnTo>
                    <a:pt x="29953" y="1533402"/>
                  </a:lnTo>
                  <a:lnTo>
                    <a:pt x="40524" y="1580572"/>
                  </a:lnTo>
                  <a:lnTo>
                    <a:pt x="52609" y="1627077"/>
                  </a:lnTo>
                  <a:lnTo>
                    <a:pt x="66178" y="1672886"/>
                  </a:lnTo>
                  <a:lnTo>
                    <a:pt x="81201" y="1717965"/>
                  </a:lnTo>
                  <a:lnTo>
                    <a:pt x="97648" y="1762283"/>
                  </a:lnTo>
                  <a:lnTo>
                    <a:pt x="115489" y="1805807"/>
                  </a:lnTo>
                  <a:lnTo>
                    <a:pt x="134693" y="1848504"/>
                  </a:lnTo>
                  <a:lnTo>
                    <a:pt x="155231" y="1890342"/>
                  </a:lnTo>
                  <a:lnTo>
                    <a:pt x="177072" y="1931288"/>
                  </a:lnTo>
                  <a:lnTo>
                    <a:pt x="200188" y="1971309"/>
                  </a:lnTo>
                  <a:lnTo>
                    <a:pt x="224547" y="2010374"/>
                  </a:lnTo>
                  <a:lnTo>
                    <a:pt x="250119" y="2048449"/>
                  </a:lnTo>
                  <a:lnTo>
                    <a:pt x="276876" y="2085502"/>
                  </a:lnTo>
                  <a:lnTo>
                    <a:pt x="304785" y="2121501"/>
                  </a:lnTo>
                  <a:lnTo>
                    <a:pt x="333818" y="2156413"/>
                  </a:lnTo>
                  <a:lnTo>
                    <a:pt x="363945" y="2190205"/>
                  </a:lnTo>
                  <a:lnTo>
                    <a:pt x="395135" y="2222845"/>
                  </a:lnTo>
                  <a:lnTo>
                    <a:pt x="427359" y="2254300"/>
                  </a:lnTo>
                  <a:lnTo>
                    <a:pt x="460585" y="2284538"/>
                  </a:lnTo>
                  <a:lnTo>
                    <a:pt x="494786" y="2313527"/>
                  </a:lnTo>
                  <a:lnTo>
                    <a:pt x="529929" y="2341233"/>
                  </a:lnTo>
                  <a:lnTo>
                    <a:pt x="565986" y="2367624"/>
                  </a:lnTo>
                  <a:lnTo>
                    <a:pt x="602926" y="2392668"/>
                  </a:lnTo>
                  <a:lnTo>
                    <a:pt x="640719" y="2416332"/>
                  </a:lnTo>
                  <a:lnTo>
                    <a:pt x="679335" y="2438583"/>
                  </a:lnTo>
                  <a:lnTo>
                    <a:pt x="718745" y="2459390"/>
                  </a:lnTo>
                  <a:lnTo>
                    <a:pt x="758918" y="2478719"/>
                  </a:lnTo>
                  <a:lnTo>
                    <a:pt x="799823" y="2496538"/>
                  </a:lnTo>
                  <a:lnTo>
                    <a:pt x="841432" y="2512814"/>
                  </a:lnTo>
                  <a:lnTo>
                    <a:pt x="883714" y="2527515"/>
                  </a:lnTo>
                  <a:lnTo>
                    <a:pt x="926639" y="2540609"/>
                  </a:lnTo>
                  <a:lnTo>
                    <a:pt x="970176" y="2552062"/>
                  </a:lnTo>
                  <a:lnTo>
                    <a:pt x="1014297" y="2561842"/>
                  </a:lnTo>
                  <a:lnTo>
                    <a:pt x="1058971" y="2569918"/>
                  </a:lnTo>
                  <a:lnTo>
                    <a:pt x="1104167" y="2576255"/>
                  </a:lnTo>
                  <a:lnTo>
                    <a:pt x="1149856" y="2580822"/>
                  </a:lnTo>
                  <a:lnTo>
                    <a:pt x="1196008" y="2583586"/>
                  </a:lnTo>
                  <a:lnTo>
                    <a:pt x="1242593" y="2584514"/>
                  </a:lnTo>
                  <a:lnTo>
                    <a:pt x="1289178" y="2583586"/>
                  </a:lnTo>
                  <a:lnTo>
                    <a:pt x="1335330" y="2580822"/>
                  </a:lnTo>
                  <a:lnTo>
                    <a:pt x="1381019" y="2576255"/>
                  </a:lnTo>
                  <a:lnTo>
                    <a:pt x="1426215" y="2569918"/>
                  </a:lnTo>
                  <a:lnTo>
                    <a:pt x="1470889" y="2561842"/>
                  </a:lnTo>
                  <a:lnTo>
                    <a:pt x="1515009" y="2552062"/>
                  </a:lnTo>
                  <a:lnTo>
                    <a:pt x="1558547" y="2540609"/>
                  </a:lnTo>
                  <a:lnTo>
                    <a:pt x="1601472" y="2527515"/>
                  </a:lnTo>
                  <a:lnTo>
                    <a:pt x="1643754" y="2512814"/>
                  </a:lnTo>
                  <a:lnTo>
                    <a:pt x="1685363" y="2496538"/>
                  </a:lnTo>
                  <a:lnTo>
                    <a:pt x="1726268" y="2478719"/>
                  </a:lnTo>
                  <a:lnTo>
                    <a:pt x="1766441" y="2459390"/>
                  </a:lnTo>
                  <a:lnTo>
                    <a:pt x="1805850" y="2438583"/>
                  </a:lnTo>
                  <a:lnTo>
                    <a:pt x="1844467" y="2416332"/>
                  </a:lnTo>
                  <a:lnTo>
                    <a:pt x="1882260" y="2392668"/>
                  </a:lnTo>
                  <a:lnTo>
                    <a:pt x="1919200" y="2367624"/>
                  </a:lnTo>
                  <a:lnTo>
                    <a:pt x="1955257" y="2341233"/>
                  </a:lnTo>
                  <a:lnTo>
                    <a:pt x="1990400" y="2313527"/>
                  </a:lnTo>
                  <a:lnTo>
                    <a:pt x="2024600" y="2284538"/>
                  </a:lnTo>
                  <a:lnTo>
                    <a:pt x="2057827" y="2254300"/>
                  </a:lnTo>
                  <a:lnTo>
                    <a:pt x="2090051" y="2222845"/>
                  </a:lnTo>
                  <a:lnTo>
                    <a:pt x="2121241" y="2190205"/>
                  </a:lnTo>
                  <a:lnTo>
                    <a:pt x="2151367" y="2156413"/>
                  </a:lnTo>
                  <a:lnTo>
                    <a:pt x="2180401" y="2121501"/>
                  </a:lnTo>
                  <a:lnTo>
                    <a:pt x="2208310" y="2085502"/>
                  </a:lnTo>
                  <a:lnTo>
                    <a:pt x="2235066" y="2048449"/>
                  </a:lnTo>
                  <a:lnTo>
                    <a:pt x="2260639" y="2010374"/>
                  </a:lnTo>
                  <a:lnTo>
                    <a:pt x="2284998" y="1971309"/>
                  </a:lnTo>
                  <a:lnTo>
                    <a:pt x="2308113" y="1931288"/>
                  </a:lnTo>
                  <a:lnTo>
                    <a:pt x="2329955" y="1890342"/>
                  </a:lnTo>
                  <a:lnTo>
                    <a:pt x="2350493" y="1848504"/>
                  </a:lnTo>
                  <a:lnTo>
                    <a:pt x="2369697" y="1805807"/>
                  </a:lnTo>
                  <a:lnTo>
                    <a:pt x="2387538" y="1762283"/>
                  </a:lnTo>
                  <a:lnTo>
                    <a:pt x="2403985" y="1717965"/>
                  </a:lnTo>
                  <a:lnTo>
                    <a:pt x="2419007" y="1672886"/>
                  </a:lnTo>
                  <a:lnTo>
                    <a:pt x="2432576" y="1627077"/>
                  </a:lnTo>
                  <a:lnTo>
                    <a:pt x="2444662" y="1580572"/>
                  </a:lnTo>
                  <a:lnTo>
                    <a:pt x="2455233" y="1533402"/>
                  </a:lnTo>
                  <a:lnTo>
                    <a:pt x="2464260" y="1485601"/>
                  </a:lnTo>
                  <a:lnTo>
                    <a:pt x="2471713" y="1437202"/>
                  </a:lnTo>
                  <a:lnTo>
                    <a:pt x="2477563" y="1388235"/>
                  </a:lnTo>
                  <a:lnTo>
                    <a:pt x="2481778" y="1338735"/>
                  </a:lnTo>
                  <a:lnTo>
                    <a:pt x="2484329" y="1288734"/>
                  </a:lnTo>
                  <a:lnTo>
                    <a:pt x="2485186" y="1238264"/>
                  </a:lnTo>
                  <a:lnTo>
                    <a:pt x="2484329" y="1187793"/>
                  </a:lnTo>
                  <a:lnTo>
                    <a:pt x="2481778" y="1137790"/>
                  </a:lnTo>
                  <a:lnTo>
                    <a:pt x="2477563" y="1088289"/>
                  </a:lnTo>
                  <a:lnTo>
                    <a:pt x="2471713" y="1039323"/>
                  </a:lnTo>
                  <a:lnTo>
                    <a:pt x="2464260" y="990922"/>
                  </a:lnTo>
                  <a:lnTo>
                    <a:pt x="2455233" y="943121"/>
                  </a:lnTo>
                  <a:lnTo>
                    <a:pt x="2444662" y="895951"/>
                  </a:lnTo>
                  <a:lnTo>
                    <a:pt x="2432576" y="849445"/>
                  </a:lnTo>
                  <a:lnTo>
                    <a:pt x="2419007" y="803635"/>
                  </a:lnTo>
                  <a:lnTo>
                    <a:pt x="2403985" y="758555"/>
                  </a:lnTo>
                  <a:lnTo>
                    <a:pt x="2387538" y="714237"/>
                  </a:lnTo>
                  <a:lnTo>
                    <a:pt x="2369697" y="670713"/>
                  </a:lnTo>
                  <a:lnTo>
                    <a:pt x="2350493" y="628015"/>
                  </a:lnTo>
                  <a:lnTo>
                    <a:pt x="2329955" y="586177"/>
                  </a:lnTo>
                  <a:lnTo>
                    <a:pt x="2308113" y="545231"/>
                  </a:lnTo>
                  <a:lnTo>
                    <a:pt x="2284998" y="505209"/>
                  </a:lnTo>
                  <a:lnTo>
                    <a:pt x="2260639" y="466144"/>
                  </a:lnTo>
                  <a:lnTo>
                    <a:pt x="2235066" y="428068"/>
                  </a:lnTo>
                  <a:lnTo>
                    <a:pt x="2208310" y="391015"/>
                  </a:lnTo>
                  <a:lnTo>
                    <a:pt x="2180401" y="355016"/>
                  </a:lnTo>
                  <a:lnTo>
                    <a:pt x="2151367" y="320104"/>
                  </a:lnTo>
                  <a:lnTo>
                    <a:pt x="2121241" y="286311"/>
                  </a:lnTo>
                  <a:lnTo>
                    <a:pt x="2090051" y="253671"/>
                  </a:lnTo>
                  <a:lnTo>
                    <a:pt x="2057827" y="222216"/>
                  </a:lnTo>
                  <a:lnTo>
                    <a:pt x="2024600" y="191977"/>
                  </a:lnTo>
                  <a:lnTo>
                    <a:pt x="1990400" y="162989"/>
                  </a:lnTo>
                  <a:lnTo>
                    <a:pt x="1955257" y="135283"/>
                  </a:lnTo>
                  <a:lnTo>
                    <a:pt x="1919200" y="108891"/>
                  </a:lnTo>
                  <a:lnTo>
                    <a:pt x="1882260" y="83847"/>
                  </a:lnTo>
                  <a:lnTo>
                    <a:pt x="1844467" y="60183"/>
                  </a:lnTo>
                  <a:lnTo>
                    <a:pt x="1805850" y="37932"/>
                  </a:lnTo>
                  <a:lnTo>
                    <a:pt x="1766441" y="17125"/>
                  </a:lnTo>
                  <a:lnTo>
                    <a:pt x="1730848" y="0"/>
                  </a:lnTo>
                  <a:close/>
                </a:path>
              </a:pathLst>
            </a:custGeom>
            <a:solidFill>
              <a:srgbClr val="184569"/>
            </a:solidFill>
          </p:spPr>
          <p:txBody>
            <a:bodyPr wrap="square" lIns="0" tIns="0" rIns="0" bIns="0" rtlCol="0"/>
            <a:lstStyle/>
            <a:p>
              <a:endParaRPr dirty="0"/>
            </a:p>
          </p:txBody>
        </p:sp>
        <p:sp>
          <p:nvSpPr>
            <p:cNvPr id="9" name="object 9"/>
            <p:cNvSpPr>
              <a:spLocks/>
            </p:cNvSpPr>
            <p:nvPr/>
          </p:nvSpPr>
          <p:spPr>
            <a:xfrm>
              <a:off x="4679822" y="1335600"/>
              <a:ext cx="2880360" cy="1399540"/>
            </a:xfrm>
            <a:custGeom>
              <a:avLst/>
              <a:gdLst/>
              <a:ahLst/>
              <a:cxnLst/>
              <a:rect l="l" t="t" r="r" b="b"/>
              <a:pathLst>
                <a:path w="2880359" h="1399539">
                  <a:moveTo>
                    <a:pt x="2880182" y="0"/>
                  </a:moveTo>
                  <a:lnTo>
                    <a:pt x="0" y="0"/>
                  </a:lnTo>
                  <a:lnTo>
                    <a:pt x="0" y="1399501"/>
                  </a:lnTo>
                  <a:lnTo>
                    <a:pt x="2880182" y="1399501"/>
                  </a:lnTo>
                  <a:lnTo>
                    <a:pt x="2880182" y="0"/>
                  </a:lnTo>
                  <a:close/>
                </a:path>
              </a:pathLst>
            </a:custGeom>
            <a:solidFill>
              <a:srgbClr val="FFFFFF"/>
            </a:solidFill>
          </p:spPr>
          <p:txBody>
            <a:bodyPr wrap="square" lIns="0" tIns="0" rIns="0" bIns="0" rtlCol="0"/>
            <a:lstStyle/>
            <a:p>
              <a:endParaRPr dirty="0"/>
            </a:p>
          </p:txBody>
        </p:sp>
      </p:grpSp>
      <p:grpSp>
        <p:nvGrpSpPr>
          <p:cNvPr id="10" name="object 10"/>
          <p:cNvGrpSpPr>
            <a:grpSpLocks noGrp="1" noUngrp="1" noRot="1" noMove="1" noResize="1"/>
          </p:cNvGrpSpPr>
          <p:nvPr/>
        </p:nvGrpSpPr>
        <p:grpSpPr>
          <a:xfrm>
            <a:off x="9684004" y="8034007"/>
            <a:ext cx="5436235" cy="2658110"/>
            <a:chOff x="9684004" y="8034007"/>
            <a:chExt cx="5436235" cy="2658110"/>
          </a:xfrm>
        </p:grpSpPr>
        <p:sp>
          <p:nvSpPr>
            <p:cNvPr id="11" name="object 11"/>
            <p:cNvSpPr>
              <a:spLocks noGrp="1" noRot="1" noMove="1" noResize="1" noEditPoints="1" noAdjustHandles="1" noChangeArrowheads="1" noChangeShapeType="1"/>
            </p:cNvSpPr>
            <p:nvPr/>
          </p:nvSpPr>
          <p:spPr>
            <a:xfrm>
              <a:off x="10092606" y="8303978"/>
              <a:ext cx="2485390" cy="2388235"/>
            </a:xfrm>
            <a:custGeom>
              <a:avLst/>
              <a:gdLst/>
              <a:ahLst/>
              <a:cxnLst/>
              <a:rect l="l" t="t" r="r" b="b"/>
              <a:pathLst>
                <a:path w="2485390" h="2388234">
                  <a:moveTo>
                    <a:pt x="1242593" y="0"/>
                  </a:moveTo>
                  <a:lnTo>
                    <a:pt x="1194930" y="901"/>
                  </a:lnTo>
                  <a:lnTo>
                    <a:pt x="1147721" y="3583"/>
                  </a:lnTo>
                  <a:lnTo>
                    <a:pt x="1100997" y="8013"/>
                  </a:lnTo>
                  <a:lnTo>
                    <a:pt x="1054792" y="14160"/>
                  </a:lnTo>
                  <a:lnTo>
                    <a:pt x="1009138" y="21990"/>
                  </a:lnTo>
                  <a:lnTo>
                    <a:pt x="964066" y="31473"/>
                  </a:lnTo>
                  <a:lnTo>
                    <a:pt x="919608" y="42574"/>
                  </a:lnTo>
                  <a:lnTo>
                    <a:pt x="875798" y="55262"/>
                  </a:lnTo>
                  <a:lnTo>
                    <a:pt x="832667" y="69505"/>
                  </a:lnTo>
                  <a:lnTo>
                    <a:pt x="790246" y="85270"/>
                  </a:lnTo>
                  <a:lnTo>
                    <a:pt x="748570" y="102526"/>
                  </a:lnTo>
                  <a:lnTo>
                    <a:pt x="707669" y="121238"/>
                  </a:lnTo>
                  <a:lnTo>
                    <a:pt x="667576" y="141377"/>
                  </a:lnTo>
                  <a:lnTo>
                    <a:pt x="628322" y="162908"/>
                  </a:lnTo>
                  <a:lnTo>
                    <a:pt x="589941" y="185800"/>
                  </a:lnTo>
                  <a:lnTo>
                    <a:pt x="552465" y="210020"/>
                  </a:lnTo>
                  <a:lnTo>
                    <a:pt x="515924" y="235536"/>
                  </a:lnTo>
                  <a:lnTo>
                    <a:pt x="480353" y="262316"/>
                  </a:lnTo>
                  <a:lnTo>
                    <a:pt x="445782" y="290328"/>
                  </a:lnTo>
                  <a:lnTo>
                    <a:pt x="412244" y="319539"/>
                  </a:lnTo>
                  <a:lnTo>
                    <a:pt x="379772" y="349916"/>
                  </a:lnTo>
                  <a:lnTo>
                    <a:pt x="348397" y="381428"/>
                  </a:lnTo>
                  <a:lnTo>
                    <a:pt x="318151" y="414042"/>
                  </a:lnTo>
                  <a:lnTo>
                    <a:pt x="289067" y="447727"/>
                  </a:lnTo>
                  <a:lnTo>
                    <a:pt x="261177" y="482448"/>
                  </a:lnTo>
                  <a:lnTo>
                    <a:pt x="234514" y="518175"/>
                  </a:lnTo>
                  <a:lnTo>
                    <a:pt x="209108" y="554875"/>
                  </a:lnTo>
                  <a:lnTo>
                    <a:pt x="184993" y="592515"/>
                  </a:lnTo>
                  <a:lnTo>
                    <a:pt x="162200" y="631064"/>
                  </a:lnTo>
                  <a:lnTo>
                    <a:pt x="140763" y="670488"/>
                  </a:lnTo>
                  <a:lnTo>
                    <a:pt x="120712" y="710756"/>
                  </a:lnTo>
                  <a:lnTo>
                    <a:pt x="102080" y="751836"/>
                  </a:lnTo>
                  <a:lnTo>
                    <a:pt x="84900" y="793694"/>
                  </a:lnTo>
                  <a:lnTo>
                    <a:pt x="69203" y="836300"/>
                  </a:lnTo>
                  <a:lnTo>
                    <a:pt x="55022" y="879619"/>
                  </a:lnTo>
                  <a:lnTo>
                    <a:pt x="42389" y="923621"/>
                  </a:lnTo>
                  <a:lnTo>
                    <a:pt x="31336" y="968272"/>
                  </a:lnTo>
                  <a:lnTo>
                    <a:pt x="21895" y="1013541"/>
                  </a:lnTo>
                  <a:lnTo>
                    <a:pt x="14098" y="1059395"/>
                  </a:lnTo>
                  <a:lnTo>
                    <a:pt x="7978" y="1105802"/>
                  </a:lnTo>
                  <a:lnTo>
                    <a:pt x="3567" y="1152729"/>
                  </a:lnTo>
                  <a:lnTo>
                    <a:pt x="897" y="1200145"/>
                  </a:lnTo>
                  <a:lnTo>
                    <a:pt x="0" y="1248016"/>
                  </a:lnTo>
                  <a:lnTo>
                    <a:pt x="897" y="1295886"/>
                  </a:lnTo>
                  <a:lnTo>
                    <a:pt x="3567" y="1343301"/>
                  </a:lnTo>
                  <a:lnTo>
                    <a:pt x="7978" y="1390227"/>
                  </a:lnTo>
                  <a:lnTo>
                    <a:pt x="14098" y="1436633"/>
                  </a:lnTo>
                  <a:lnTo>
                    <a:pt x="21895" y="1482486"/>
                  </a:lnTo>
                  <a:lnTo>
                    <a:pt x="31336" y="1527755"/>
                  </a:lnTo>
                  <a:lnTo>
                    <a:pt x="42389" y="1572405"/>
                  </a:lnTo>
                  <a:lnTo>
                    <a:pt x="55022" y="1616407"/>
                  </a:lnTo>
                  <a:lnTo>
                    <a:pt x="69203" y="1659726"/>
                  </a:lnTo>
                  <a:lnTo>
                    <a:pt x="84900" y="1702330"/>
                  </a:lnTo>
                  <a:lnTo>
                    <a:pt x="102080" y="1744188"/>
                  </a:lnTo>
                  <a:lnTo>
                    <a:pt x="120712" y="1785267"/>
                  </a:lnTo>
                  <a:lnTo>
                    <a:pt x="140763" y="1825535"/>
                  </a:lnTo>
                  <a:lnTo>
                    <a:pt x="162200" y="1864959"/>
                  </a:lnTo>
                  <a:lnTo>
                    <a:pt x="184993" y="1903507"/>
                  </a:lnTo>
                  <a:lnTo>
                    <a:pt x="209108" y="1941147"/>
                  </a:lnTo>
                  <a:lnTo>
                    <a:pt x="234514" y="1977847"/>
                  </a:lnTo>
                  <a:lnTo>
                    <a:pt x="261177" y="2013573"/>
                  </a:lnTo>
                  <a:lnTo>
                    <a:pt x="289067" y="2048295"/>
                  </a:lnTo>
                  <a:lnTo>
                    <a:pt x="318151" y="2081978"/>
                  </a:lnTo>
                  <a:lnTo>
                    <a:pt x="348397" y="2114592"/>
                  </a:lnTo>
                  <a:lnTo>
                    <a:pt x="379772" y="2146104"/>
                  </a:lnTo>
                  <a:lnTo>
                    <a:pt x="412244" y="2176481"/>
                  </a:lnTo>
                  <a:lnTo>
                    <a:pt x="445782" y="2205692"/>
                  </a:lnTo>
                  <a:lnTo>
                    <a:pt x="480353" y="2233703"/>
                  </a:lnTo>
                  <a:lnTo>
                    <a:pt x="515924" y="2260483"/>
                  </a:lnTo>
                  <a:lnTo>
                    <a:pt x="552465" y="2286000"/>
                  </a:lnTo>
                  <a:lnTo>
                    <a:pt x="589941" y="2310220"/>
                  </a:lnTo>
                  <a:lnTo>
                    <a:pt x="628322" y="2333112"/>
                  </a:lnTo>
                  <a:lnTo>
                    <a:pt x="667576" y="2354643"/>
                  </a:lnTo>
                  <a:lnTo>
                    <a:pt x="707669" y="2374781"/>
                  </a:lnTo>
                  <a:lnTo>
                    <a:pt x="736614" y="2388024"/>
                  </a:lnTo>
                  <a:lnTo>
                    <a:pt x="1748574" y="2388024"/>
                  </a:lnTo>
                  <a:lnTo>
                    <a:pt x="1817613" y="2354643"/>
                  </a:lnTo>
                  <a:lnTo>
                    <a:pt x="1856867" y="2333112"/>
                  </a:lnTo>
                  <a:lnTo>
                    <a:pt x="1895248" y="2310220"/>
                  </a:lnTo>
                  <a:lnTo>
                    <a:pt x="1932725" y="2286000"/>
                  </a:lnTo>
                  <a:lnTo>
                    <a:pt x="1969266" y="2260483"/>
                  </a:lnTo>
                  <a:lnTo>
                    <a:pt x="2004838" y="2233703"/>
                  </a:lnTo>
                  <a:lnTo>
                    <a:pt x="2039409" y="2205692"/>
                  </a:lnTo>
                  <a:lnTo>
                    <a:pt x="2072947" y="2176481"/>
                  </a:lnTo>
                  <a:lnTo>
                    <a:pt x="2105420" y="2146104"/>
                  </a:lnTo>
                  <a:lnTo>
                    <a:pt x="2136796" y="2114592"/>
                  </a:lnTo>
                  <a:lnTo>
                    <a:pt x="2167042" y="2081978"/>
                  </a:lnTo>
                  <a:lnTo>
                    <a:pt x="2196126" y="2048295"/>
                  </a:lnTo>
                  <a:lnTo>
                    <a:pt x="2224016" y="2013573"/>
                  </a:lnTo>
                  <a:lnTo>
                    <a:pt x="2250681" y="1977847"/>
                  </a:lnTo>
                  <a:lnTo>
                    <a:pt x="2276087" y="1941147"/>
                  </a:lnTo>
                  <a:lnTo>
                    <a:pt x="2300202" y="1903507"/>
                  </a:lnTo>
                  <a:lnTo>
                    <a:pt x="2322995" y="1864959"/>
                  </a:lnTo>
                  <a:lnTo>
                    <a:pt x="2344433" y="1825535"/>
                  </a:lnTo>
                  <a:lnTo>
                    <a:pt x="2364484" y="1785267"/>
                  </a:lnTo>
                  <a:lnTo>
                    <a:pt x="2383116" y="1744188"/>
                  </a:lnTo>
                  <a:lnTo>
                    <a:pt x="2400297" y="1702330"/>
                  </a:lnTo>
                  <a:lnTo>
                    <a:pt x="2415994" y="1659726"/>
                  </a:lnTo>
                  <a:lnTo>
                    <a:pt x="2430175" y="1616407"/>
                  </a:lnTo>
                  <a:lnTo>
                    <a:pt x="2442808" y="1572405"/>
                  </a:lnTo>
                  <a:lnTo>
                    <a:pt x="2453862" y="1527755"/>
                  </a:lnTo>
                  <a:lnTo>
                    <a:pt x="2463303" y="1482486"/>
                  </a:lnTo>
                  <a:lnTo>
                    <a:pt x="2471100" y="1436633"/>
                  </a:lnTo>
                  <a:lnTo>
                    <a:pt x="2477220" y="1390227"/>
                  </a:lnTo>
                  <a:lnTo>
                    <a:pt x="2481631" y="1343301"/>
                  </a:lnTo>
                  <a:lnTo>
                    <a:pt x="2484302" y="1295886"/>
                  </a:lnTo>
                  <a:lnTo>
                    <a:pt x="2485199" y="1248016"/>
                  </a:lnTo>
                  <a:lnTo>
                    <a:pt x="2484302" y="1200145"/>
                  </a:lnTo>
                  <a:lnTo>
                    <a:pt x="2481631" y="1152729"/>
                  </a:lnTo>
                  <a:lnTo>
                    <a:pt x="2477220" y="1105802"/>
                  </a:lnTo>
                  <a:lnTo>
                    <a:pt x="2471100" y="1059395"/>
                  </a:lnTo>
                  <a:lnTo>
                    <a:pt x="2463303" y="1013541"/>
                  </a:lnTo>
                  <a:lnTo>
                    <a:pt x="2453862" y="968272"/>
                  </a:lnTo>
                  <a:lnTo>
                    <a:pt x="2442808" y="923621"/>
                  </a:lnTo>
                  <a:lnTo>
                    <a:pt x="2430175" y="879619"/>
                  </a:lnTo>
                  <a:lnTo>
                    <a:pt x="2415994" y="836300"/>
                  </a:lnTo>
                  <a:lnTo>
                    <a:pt x="2400297" y="793694"/>
                  </a:lnTo>
                  <a:lnTo>
                    <a:pt x="2383116" y="751836"/>
                  </a:lnTo>
                  <a:lnTo>
                    <a:pt x="2364484" y="710756"/>
                  </a:lnTo>
                  <a:lnTo>
                    <a:pt x="2344433" y="670488"/>
                  </a:lnTo>
                  <a:lnTo>
                    <a:pt x="2322995" y="631064"/>
                  </a:lnTo>
                  <a:lnTo>
                    <a:pt x="2300202" y="592515"/>
                  </a:lnTo>
                  <a:lnTo>
                    <a:pt x="2276087" y="554875"/>
                  </a:lnTo>
                  <a:lnTo>
                    <a:pt x="2250681" y="518175"/>
                  </a:lnTo>
                  <a:lnTo>
                    <a:pt x="2224016" y="482448"/>
                  </a:lnTo>
                  <a:lnTo>
                    <a:pt x="2196126" y="447727"/>
                  </a:lnTo>
                  <a:lnTo>
                    <a:pt x="2167042" y="414042"/>
                  </a:lnTo>
                  <a:lnTo>
                    <a:pt x="2136796" y="381428"/>
                  </a:lnTo>
                  <a:lnTo>
                    <a:pt x="2105420" y="349916"/>
                  </a:lnTo>
                  <a:lnTo>
                    <a:pt x="2072947" y="319539"/>
                  </a:lnTo>
                  <a:lnTo>
                    <a:pt x="2039409" y="290328"/>
                  </a:lnTo>
                  <a:lnTo>
                    <a:pt x="2004838" y="262316"/>
                  </a:lnTo>
                  <a:lnTo>
                    <a:pt x="1969266" y="235536"/>
                  </a:lnTo>
                  <a:lnTo>
                    <a:pt x="1932725" y="210020"/>
                  </a:lnTo>
                  <a:lnTo>
                    <a:pt x="1895248" y="185800"/>
                  </a:lnTo>
                  <a:lnTo>
                    <a:pt x="1856867" y="162908"/>
                  </a:lnTo>
                  <a:lnTo>
                    <a:pt x="1817613" y="141377"/>
                  </a:lnTo>
                  <a:lnTo>
                    <a:pt x="1777519" y="121238"/>
                  </a:lnTo>
                  <a:lnTo>
                    <a:pt x="1736618" y="102526"/>
                  </a:lnTo>
                  <a:lnTo>
                    <a:pt x="1694941" y="85270"/>
                  </a:lnTo>
                  <a:lnTo>
                    <a:pt x="1652521" y="69505"/>
                  </a:lnTo>
                  <a:lnTo>
                    <a:pt x="1609389" y="55262"/>
                  </a:lnTo>
                  <a:lnTo>
                    <a:pt x="1565578" y="42574"/>
                  </a:lnTo>
                  <a:lnTo>
                    <a:pt x="1521121" y="31473"/>
                  </a:lnTo>
                  <a:lnTo>
                    <a:pt x="1476049" y="21990"/>
                  </a:lnTo>
                  <a:lnTo>
                    <a:pt x="1430394" y="14160"/>
                  </a:lnTo>
                  <a:lnTo>
                    <a:pt x="1384189" y="8013"/>
                  </a:lnTo>
                  <a:lnTo>
                    <a:pt x="1337465" y="3583"/>
                  </a:lnTo>
                  <a:lnTo>
                    <a:pt x="1290256" y="901"/>
                  </a:lnTo>
                  <a:lnTo>
                    <a:pt x="1242593" y="0"/>
                  </a:lnTo>
                  <a:close/>
                </a:path>
              </a:pathLst>
            </a:custGeom>
            <a:solidFill>
              <a:srgbClr val="9DB7CB"/>
            </a:solidFill>
          </p:spPr>
          <p:txBody>
            <a:bodyPr wrap="square" lIns="0" tIns="0" rIns="0" bIns="0" rtlCol="0"/>
            <a:lstStyle/>
            <a:p>
              <a:endParaRPr dirty="0"/>
            </a:p>
          </p:txBody>
        </p:sp>
        <p:sp>
          <p:nvSpPr>
            <p:cNvPr id="12" name="object 12"/>
            <p:cNvSpPr>
              <a:spLocks noGrp="1" noRot="1" noMove="1" noResize="1" noEditPoints="1" noAdjustHandles="1" noChangeArrowheads="1" noChangeShapeType="1"/>
            </p:cNvSpPr>
            <p:nvPr/>
          </p:nvSpPr>
          <p:spPr>
            <a:xfrm>
              <a:off x="10422966" y="8303978"/>
              <a:ext cx="2485390" cy="2388235"/>
            </a:xfrm>
            <a:custGeom>
              <a:avLst/>
              <a:gdLst/>
              <a:ahLst/>
              <a:cxnLst/>
              <a:rect l="l" t="t" r="r" b="b"/>
              <a:pathLst>
                <a:path w="2485390" h="2388234">
                  <a:moveTo>
                    <a:pt x="1242593" y="0"/>
                  </a:moveTo>
                  <a:lnTo>
                    <a:pt x="1194930" y="901"/>
                  </a:lnTo>
                  <a:lnTo>
                    <a:pt x="1147721" y="3583"/>
                  </a:lnTo>
                  <a:lnTo>
                    <a:pt x="1100997" y="8013"/>
                  </a:lnTo>
                  <a:lnTo>
                    <a:pt x="1054792" y="14160"/>
                  </a:lnTo>
                  <a:lnTo>
                    <a:pt x="1009138" y="21990"/>
                  </a:lnTo>
                  <a:lnTo>
                    <a:pt x="964066" y="31473"/>
                  </a:lnTo>
                  <a:lnTo>
                    <a:pt x="919608" y="42574"/>
                  </a:lnTo>
                  <a:lnTo>
                    <a:pt x="875798" y="55262"/>
                  </a:lnTo>
                  <a:lnTo>
                    <a:pt x="832667" y="69505"/>
                  </a:lnTo>
                  <a:lnTo>
                    <a:pt x="790246" y="85270"/>
                  </a:lnTo>
                  <a:lnTo>
                    <a:pt x="748570" y="102526"/>
                  </a:lnTo>
                  <a:lnTo>
                    <a:pt x="707669" y="121238"/>
                  </a:lnTo>
                  <a:lnTo>
                    <a:pt x="667576" y="141377"/>
                  </a:lnTo>
                  <a:lnTo>
                    <a:pt x="628322" y="162908"/>
                  </a:lnTo>
                  <a:lnTo>
                    <a:pt x="589941" y="185800"/>
                  </a:lnTo>
                  <a:lnTo>
                    <a:pt x="552465" y="210020"/>
                  </a:lnTo>
                  <a:lnTo>
                    <a:pt x="515924" y="235536"/>
                  </a:lnTo>
                  <a:lnTo>
                    <a:pt x="480353" y="262316"/>
                  </a:lnTo>
                  <a:lnTo>
                    <a:pt x="445782" y="290328"/>
                  </a:lnTo>
                  <a:lnTo>
                    <a:pt x="412244" y="319539"/>
                  </a:lnTo>
                  <a:lnTo>
                    <a:pt x="379772" y="349916"/>
                  </a:lnTo>
                  <a:lnTo>
                    <a:pt x="348397" y="381428"/>
                  </a:lnTo>
                  <a:lnTo>
                    <a:pt x="318151" y="414042"/>
                  </a:lnTo>
                  <a:lnTo>
                    <a:pt x="289067" y="447727"/>
                  </a:lnTo>
                  <a:lnTo>
                    <a:pt x="261177" y="482448"/>
                  </a:lnTo>
                  <a:lnTo>
                    <a:pt x="234514" y="518175"/>
                  </a:lnTo>
                  <a:lnTo>
                    <a:pt x="209108" y="554875"/>
                  </a:lnTo>
                  <a:lnTo>
                    <a:pt x="184993" y="592515"/>
                  </a:lnTo>
                  <a:lnTo>
                    <a:pt x="162200" y="631064"/>
                  </a:lnTo>
                  <a:lnTo>
                    <a:pt x="140763" y="670488"/>
                  </a:lnTo>
                  <a:lnTo>
                    <a:pt x="120712" y="710756"/>
                  </a:lnTo>
                  <a:lnTo>
                    <a:pt x="102080" y="751836"/>
                  </a:lnTo>
                  <a:lnTo>
                    <a:pt x="84900" y="793694"/>
                  </a:lnTo>
                  <a:lnTo>
                    <a:pt x="69203" y="836300"/>
                  </a:lnTo>
                  <a:lnTo>
                    <a:pt x="55022" y="879619"/>
                  </a:lnTo>
                  <a:lnTo>
                    <a:pt x="42389" y="923621"/>
                  </a:lnTo>
                  <a:lnTo>
                    <a:pt x="31336" y="968272"/>
                  </a:lnTo>
                  <a:lnTo>
                    <a:pt x="21895" y="1013541"/>
                  </a:lnTo>
                  <a:lnTo>
                    <a:pt x="14098" y="1059395"/>
                  </a:lnTo>
                  <a:lnTo>
                    <a:pt x="7978" y="1105802"/>
                  </a:lnTo>
                  <a:lnTo>
                    <a:pt x="3567" y="1152729"/>
                  </a:lnTo>
                  <a:lnTo>
                    <a:pt x="897" y="1200145"/>
                  </a:lnTo>
                  <a:lnTo>
                    <a:pt x="0" y="1248016"/>
                  </a:lnTo>
                  <a:lnTo>
                    <a:pt x="897" y="1295886"/>
                  </a:lnTo>
                  <a:lnTo>
                    <a:pt x="3567" y="1343301"/>
                  </a:lnTo>
                  <a:lnTo>
                    <a:pt x="7978" y="1390227"/>
                  </a:lnTo>
                  <a:lnTo>
                    <a:pt x="14098" y="1436633"/>
                  </a:lnTo>
                  <a:lnTo>
                    <a:pt x="21895" y="1482486"/>
                  </a:lnTo>
                  <a:lnTo>
                    <a:pt x="31336" y="1527755"/>
                  </a:lnTo>
                  <a:lnTo>
                    <a:pt x="42389" y="1572405"/>
                  </a:lnTo>
                  <a:lnTo>
                    <a:pt x="55022" y="1616407"/>
                  </a:lnTo>
                  <a:lnTo>
                    <a:pt x="69203" y="1659726"/>
                  </a:lnTo>
                  <a:lnTo>
                    <a:pt x="84900" y="1702330"/>
                  </a:lnTo>
                  <a:lnTo>
                    <a:pt x="102080" y="1744188"/>
                  </a:lnTo>
                  <a:lnTo>
                    <a:pt x="120712" y="1785267"/>
                  </a:lnTo>
                  <a:lnTo>
                    <a:pt x="140763" y="1825535"/>
                  </a:lnTo>
                  <a:lnTo>
                    <a:pt x="162200" y="1864959"/>
                  </a:lnTo>
                  <a:lnTo>
                    <a:pt x="184993" y="1903507"/>
                  </a:lnTo>
                  <a:lnTo>
                    <a:pt x="209108" y="1941147"/>
                  </a:lnTo>
                  <a:lnTo>
                    <a:pt x="234514" y="1977847"/>
                  </a:lnTo>
                  <a:lnTo>
                    <a:pt x="261177" y="2013573"/>
                  </a:lnTo>
                  <a:lnTo>
                    <a:pt x="289067" y="2048295"/>
                  </a:lnTo>
                  <a:lnTo>
                    <a:pt x="318151" y="2081978"/>
                  </a:lnTo>
                  <a:lnTo>
                    <a:pt x="348397" y="2114592"/>
                  </a:lnTo>
                  <a:lnTo>
                    <a:pt x="379772" y="2146104"/>
                  </a:lnTo>
                  <a:lnTo>
                    <a:pt x="412244" y="2176481"/>
                  </a:lnTo>
                  <a:lnTo>
                    <a:pt x="445782" y="2205692"/>
                  </a:lnTo>
                  <a:lnTo>
                    <a:pt x="480353" y="2233703"/>
                  </a:lnTo>
                  <a:lnTo>
                    <a:pt x="515924" y="2260483"/>
                  </a:lnTo>
                  <a:lnTo>
                    <a:pt x="552465" y="2286000"/>
                  </a:lnTo>
                  <a:lnTo>
                    <a:pt x="589941" y="2310220"/>
                  </a:lnTo>
                  <a:lnTo>
                    <a:pt x="628322" y="2333112"/>
                  </a:lnTo>
                  <a:lnTo>
                    <a:pt x="667576" y="2354643"/>
                  </a:lnTo>
                  <a:lnTo>
                    <a:pt x="707669" y="2374781"/>
                  </a:lnTo>
                  <a:lnTo>
                    <a:pt x="736614" y="2388024"/>
                  </a:lnTo>
                  <a:lnTo>
                    <a:pt x="1748574" y="2388024"/>
                  </a:lnTo>
                  <a:lnTo>
                    <a:pt x="1817613" y="2354643"/>
                  </a:lnTo>
                  <a:lnTo>
                    <a:pt x="1856867" y="2333112"/>
                  </a:lnTo>
                  <a:lnTo>
                    <a:pt x="1895248" y="2310220"/>
                  </a:lnTo>
                  <a:lnTo>
                    <a:pt x="1932725" y="2286000"/>
                  </a:lnTo>
                  <a:lnTo>
                    <a:pt x="1969266" y="2260483"/>
                  </a:lnTo>
                  <a:lnTo>
                    <a:pt x="2004838" y="2233703"/>
                  </a:lnTo>
                  <a:lnTo>
                    <a:pt x="2039409" y="2205692"/>
                  </a:lnTo>
                  <a:lnTo>
                    <a:pt x="2072947" y="2176481"/>
                  </a:lnTo>
                  <a:lnTo>
                    <a:pt x="2105420" y="2146104"/>
                  </a:lnTo>
                  <a:lnTo>
                    <a:pt x="2136796" y="2114592"/>
                  </a:lnTo>
                  <a:lnTo>
                    <a:pt x="2167042" y="2081978"/>
                  </a:lnTo>
                  <a:lnTo>
                    <a:pt x="2196126" y="2048295"/>
                  </a:lnTo>
                  <a:lnTo>
                    <a:pt x="2224016" y="2013573"/>
                  </a:lnTo>
                  <a:lnTo>
                    <a:pt x="2250681" y="1977847"/>
                  </a:lnTo>
                  <a:lnTo>
                    <a:pt x="2276087" y="1941147"/>
                  </a:lnTo>
                  <a:lnTo>
                    <a:pt x="2300202" y="1903507"/>
                  </a:lnTo>
                  <a:lnTo>
                    <a:pt x="2322995" y="1864959"/>
                  </a:lnTo>
                  <a:lnTo>
                    <a:pt x="2344433" y="1825535"/>
                  </a:lnTo>
                  <a:lnTo>
                    <a:pt x="2364484" y="1785267"/>
                  </a:lnTo>
                  <a:lnTo>
                    <a:pt x="2383116" y="1744188"/>
                  </a:lnTo>
                  <a:lnTo>
                    <a:pt x="2400297" y="1702330"/>
                  </a:lnTo>
                  <a:lnTo>
                    <a:pt x="2415994" y="1659726"/>
                  </a:lnTo>
                  <a:lnTo>
                    <a:pt x="2430175" y="1616407"/>
                  </a:lnTo>
                  <a:lnTo>
                    <a:pt x="2442808" y="1572405"/>
                  </a:lnTo>
                  <a:lnTo>
                    <a:pt x="2453862" y="1527755"/>
                  </a:lnTo>
                  <a:lnTo>
                    <a:pt x="2463303" y="1482486"/>
                  </a:lnTo>
                  <a:lnTo>
                    <a:pt x="2471100" y="1436633"/>
                  </a:lnTo>
                  <a:lnTo>
                    <a:pt x="2477220" y="1390227"/>
                  </a:lnTo>
                  <a:lnTo>
                    <a:pt x="2481631" y="1343301"/>
                  </a:lnTo>
                  <a:lnTo>
                    <a:pt x="2484302" y="1295886"/>
                  </a:lnTo>
                  <a:lnTo>
                    <a:pt x="2485199" y="1248016"/>
                  </a:lnTo>
                  <a:lnTo>
                    <a:pt x="2484302" y="1200145"/>
                  </a:lnTo>
                  <a:lnTo>
                    <a:pt x="2481631" y="1152729"/>
                  </a:lnTo>
                  <a:lnTo>
                    <a:pt x="2477220" y="1105802"/>
                  </a:lnTo>
                  <a:lnTo>
                    <a:pt x="2471100" y="1059395"/>
                  </a:lnTo>
                  <a:lnTo>
                    <a:pt x="2463303" y="1013541"/>
                  </a:lnTo>
                  <a:lnTo>
                    <a:pt x="2453862" y="968272"/>
                  </a:lnTo>
                  <a:lnTo>
                    <a:pt x="2442808" y="923621"/>
                  </a:lnTo>
                  <a:lnTo>
                    <a:pt x="2430175" y="879619"/>
                  </a:lnTo>
                  <a:lnTo>
                    <a:pt x="2415994" y="836300"/>
                  </a:lnTo>
                  <a:lnTo>
                    <a:pt x="2400297" y="793694"/>
                  </a:lnTo>
                  <a:lnTo>
                    <a:pt x="2383116" y="751836"/>
                  </a:lnTo>
                  <a:lnTo>
                    <a:pt x="2364484" y="710756"/>
                  </a:lnTo>
                  <a:lnTo>
                    <a:pt x="2344433" y="670488"/>
                  </a:lnTo>
                  <a:lnTo>
                    <a:pt x="2322995" y="631064"/>
                  </a:lnTo>
                  <a:lnTo>
                    <a:pt x="2300202" y="592515"/>
                  </a:lnTo>
                  <a:lnTo>
                    <a:pt x="2276087" y="554875"/>
                  </a:lnTo>
                  <a:lnTo>
                    <a:pt x="2250681" y="518175"/>
                  </a:lnTo>
                  <a:lnTo>
                    <a:pt x="2224016" y="482448"/>
                  </a:lnTo>
                  <a:lnTo>
                    <a:pt x="2196126" y="447727"/>
                  </a:lnTo>
                  <a:lnTo>
                    <a:pt x="2167042" y="414042"/>
                  </a:lnTo>
                  <a:lnTo>
                    <a:pt x="2136796" y="381428"/>
                  </a:lnTo>
                  <a:lnTo>
                    <a:pt x="2105420" y="349916"/>
                  </a:lnTo>
                  <a:lnTo>
                    <a:pt x="2072947" y="319539"/>
                  </a:lnTo>
                  <a:lnTo>
                    <a:pt x="2039409" y="290328"/>
                  </a:lnTo>
                  <a:lnTo>
                    <a:pt x="2004838" y="262316"/>
                  </a:lnTo>
                  <a:lnTo>
                    <a:pt x="1969266" y="235536"/>
                  </a:lnTo>
                  <a:lnTo>
                    <a:pt x="1932725" y="210020"/>
                  </a:lnTo>
                  <a:lnTo>
                    <a:pt x="1895248" y="185800"/>
                  </a:lnTo>
                  <a:lnTo>
                    <a:pt x="1856867" y="162908"/>
                  </a:lnTo>
                  <a:lnTo>
                    <a:pt x="1817613" y="141377"/>
                  </a:lnTo>
                  <a:lnTo>
                    <a:pt x="1777519" y="121238"/>
                  </a:lnTo>
                  <a:lnTo>
                    <a:pt x="1736618" y="102526"/>
                  </a:lnTo>
                  <a:lnTo>
                    <a:pt x="1694941" y="85270"/>
                  </a:lnTo>
                  <a:lnTo>
                    <a:pt x="1652521" y="69505"/>
                  </a:lnTo>
                  <a:lnTo>
                    <a:pt x="1609389" y="55262"/>
                  </a:lnTo>
                  <a:lnTo>
                    <a:pt x="1565578" y="42574"/>
                  </a:lnTo>
                  <a:lnTo>
                    <a:pt x="1521121" y="31473"/>
                  </a:lnTo>
                  <a:lnTo>
                    <a:pt x="1476049" y="21990"/>
                  </a:lnTo>
                  <a:lnTo>
                    <a:pt x="1430394" y="14160"/>
                  </a:lnTo>
                  <a:lnTo>
                    <a:pt x="1384189" y="8013"/>
                  </a:lnTo>
                  <a:lnTo>
                    <a:pt x="1337465" y="3583"/>
                  </a:lnTo>
                  <a:lnTo>
                    <a:pt x="1290256" y="901"/>
                  </a:lnTo>
                  <a:lnTo>
                    <a:pt x="1242593" y="0"/>
                  </a:lnTo>
                  <a:close/>
                </a:path>
              </a:pathLst>
            </a:custGeom>
            <a:solidFill>
              <a:srgbClr val="184569"/>
            </a:solidFill>
          </p:spPr>
          <p:txBody>
            <a:bodyPr wrap="square" lIns="0" tIns="0" rIns="0" bIns="0" rtlCol="0"/>
            <a:lstStyle/>
            <a:p>
              <a:endParaRPr/>
            </a:p>
          </p:txBody>
        </p:sp>
        <p:sp>
          <p:nvSpPr>
            <p:cNvPr id="13" name="object 13"/>
            <p:cNvSpPr>
              <a:spLocks noGrp="1" noRot="1" noMove="1" noResize="1" noEditPoints="1" noAdjustHandles="1" noChangeArrowheads="1" noChangeShapeType="1"/>
            </p:cNvSpPr>
            <p:nvPr/>
          </p:nvSpPr>
          <p:spPr>
            <a:xfrm>
              <a:off x="9684004" y="8034007"/>
              <a:ext cx="5436235" cy="2044064"/>
            </a:xfrm>
            <a:custGeom>
              <a:avLst/>
              <a:gdLst/>
              <a:ahLst/>
              <a:cxnLst/>
              <a:rect l="l" t="t" r="r" b="b"/>
              <a:pathLst>
                <a:path w="5436234" h="2044065">
                  <a:moveTo>
                    <a:pt x="0" y="2043747"/>
                  </a:moveTo>
                  <a:lnTo>
                    <a:pt x="5435981" y="2043747"/>
                  </a:lnTo>
                  <a:lnTo>
                    <a:pt x="5435981" y="0"/>
                  </a:lnTo>
                  <a:lnTo>
                    <a:pt x="0" y="0"/>
                  </a:lnTo>
                  <a:lnTo>
                    <a:pt x="0" y="2043747"/>
                  </a:lnTo>
                  <a:close/>
                </a:path>
              </a:pathLst>
            </a:custGeom>
            <a:solidFill>
              <a:srgbClr val="FFFFFF"/>
            </a:solidFill>
          </p:spPr>
          <p:txBody>
            <a:bodyPr wrap="square" lIns="0" tIns="0" rIns="0" bIns="0" rtlCol="0"/>
            <a:lstStyle/>
            <a:p>
              <a:endParaRPr/>
            </a:p>
          </p:txBody>
        </p:sp>
      </p:grpSp>
      <p:sp>
        <p:nvSpPr>
          <p:cNvPr id="70" name="object 70"/>
          <p:cNvSpPr txBox="1"/>
          <p:nvPr/>
        </p:nvSpPr>
        <p:spPr>
          <a:xfrm>
            <a:off x="14616000" y="10250299"/>
            <a:ext cx="205740" cy="197490"/>
          </a:xfrm>
          <a:prstGeom prst="rect">
            <a:avLst/>
          </a:prstGeom>
        </p:spPr>
        <p:txBody>
          <a:bodyPr vert="horz" wrap="square" lIns="0" tIns="12700" rIns="0" bIns="0" rtlCol="0">
            <a:spAutoFit/>
          </a:bodyPr>
          <a:lstStyle/>
          <a:p>
            <a:pPr marL="12700">
              <a:lnSpc>
                <a:spcPct val="100000"/>
              </a:lnSpc>
              <a:spcBef>
                <a:spcPts val="100"/>
              </a:spcBef>
            </a:pPr>
            <a:r>
              <a:rPr lang="de-DE" sz="1200" spc="-25" dirty="0">
                <a:solidFill>
                  <a:srgbClr val="EAFEFE"/>
                </a:solidFill>
                <a:latin typeface="Montserrat" pitchFamily="2" charset="0"/>
                <a:cs typeface="Century Gothic"/>
              </a:rPr>
              <a:t>1</a:t>
            </a:r>
            <a:endParaRPr sz="1200" dirty="0">
              <a:latin typeface="Montserrat" pitchFamily="2" charset="0"/>
              <a:cs typeface="Century Gothic"/>
            </a:endParaRPr>
          </a:p>
        </p:txBody>
      </p:sp>
      <p:sp>
        <p:nvSpPr>
          <p:cNvPr id="24" name="object 77">
            <a:extLst>
              <a:ext uri="{FF2B5EF4-FFF2-40B4-BE49-F238E27FC236}">
                <a16:creationId xmlns:a16="http://schemas.microsoft.com/office/drawing/2014/main" id="{4EE7699D-A936-874E-4276-BE695CC642C8}"/>
              </a:ext>
            </a:extLst>
          </p:cNvPr>
          <p:cNvSpPr txBox="1"/>
          <p:nvPr/>
        </p:nvSpPr>
        <p:spPr>
          <a:xfrm>
            <a:off x="8629954" y="3713931"/>
            <a:ext cx="5714696" cy="4680769"/>
          </a:xfrm>
          <a:prstGeom prst="rect">
            <a:avLst/>
          </a:prstGeom>
        </p:spPr>
        <p:txBody>
          <a:bodyPr vert="horz" wrap="square" lIns="0" tIns="12700" rIns="0" bIns="0" rtlCol="0">
            <a:spAutoFit/>
          </a:bodyPr>
          <a:lstStyle/>
          <a:p>
            <a:pPr marL="12700" algn="just">
              <a:lnSpc>
                <a:spcPct val="100000"/>
              </a:lnSpc>
              <a:spcBef>
                <a:spcPts val="100"/>
              </a:spcBef>
            </a:pPr>
            <a:r>
              <a:rPr lang="de-DE" sz="1200" spc="95" dirty="0">
                <a:solidFill>
                  <a:srgbClr val="606163"/>
                </a:solidFill>
                <a:latin typeface="Hind" panose="02000000000000000000" pitchFamily="2" charset="0"/>
                <a:cs typeface="Hind" panose="02000000000000000000" pitchFamily="2" charset="0"/>
              </a:rPr>
              <a:t>Forschen hat sich im Laufe der Zeit stark verändert. Früher waren es vor allem Gelehrte, die komplexe Themen erforschten. Heute kann jeder dank des Internets und moderner Technologien die Welt erforschen. Die ständige Weiterentwicklung von Geräten und Technologien hat die naturwissenschaftliche Forschung revolutioniert und ermöglicht immer schnellere Fortschritte, z.B. beim Sammeln von Daten und Durchführen von Experimenten. Aber trotz aller Veränderungen gibt es beim Forschen Dinge, die sich nicht verändern: Forschen bedeutet schon immer, nicht nur Lösungen zu finden, sondern dabei auch kreativ zu sein, um Neues zu entdecken. Deshalb ist es für Forschende wichtig, die tatsächlich durchgeführten Arbeitsschritte  einer selbst entwickelten Lösung klar darzustellen. Neben den Ergebnissen selbst muss deshalb auch der Lösungsweg klar dokumentiert werden. Nur so können andere verstehen, wo eventuelle Fehlerquellen durch die Nutzung bestimmter Methoden, Technologien oder Geräte versteckt sein könnten und wie genau die Ergebnisse überhaupt sein können.</a:t>
            </a:r>
          </a:p>
          <a:p>
            <a:pPr marL="12700" algn="just">
              <a:lnSpc>
                <a:spcPct val="100000"/>
              </a:lnSpc>
              <a:spcBef>
                <a:spcPts val="100"/>
              </a:spcBef>
            </a:pPr>
            <a:endParaRPr lang="de-DE" sz="1200" spc="95" dirty="0">
              <a:solidFill>
                <a:srgbClr val="606163"/>
              </a:solidFill>
              <a:latin typeface="Hind" panose="02000000000000000000" pitchFamily="2" charset="0"/>
              <a:cs typeface="Hind" panose="02000000000000000000" pitchFamily="2" charset="0"/>
            </a:endParaRPr>
          </a:p>
          <a:p>
            <a:pPr marL="12700" algn="just">
              <a:lnSpc>
                <a:spcPct val="100000"/>
              </a:lnSpc>
              <a:spcBef>
                <a:spcPts val="100"/>
              </a:spcBef>
            </a:pPr>
            <a:r>
              <a:rPr lang="de-DE" sz="1200" spc="95" dirty="0">
                <a:solidFill>
                  <a:srgbClr val="606163"/>
                </a:solidFill>
                <a:latin typeface="Hind" panose="02000000000000000000" pitchFamily="2" charset="0"/>
                <a:cs typeface="Hind" panose="02000000000000000000" pitchFamily="2" charset="0"/>
              </a:rPr>
              <a:t>In diesem Forschungsheft kannst du das Forschen trainieren. Du kannst auch darüber nachdenken, was du unter Forschung verstehst, welches Bild du von moderner Forschung und wissenschaftlichem Arbeiten hast. Oft zeigt sich, dass man beim naturwissenschaftlichen Forschen auch Methoden und  Technologien nutzen und gut gebrauchen kann, die gar nicht aus der Biologie, Chemie oder Physik kommen.</a:t>
            </a:r>
          </a:p>
          <a:p>
            <a:pPr marL="12700" algn="just">
              <a:lnSpc>
                <a:spcPct val="100000"/>
              </a:lnSpc>
              <a:spcBef>
                <a:spcPts val="100"/>
              </a:spcBef>
            </a:pPr>
            <a:endParaRPr lang="de-DE" sz="1200" spc="95" dirty="0">
              <a:solidFill>
                <a:srgbClr val="606163"/>
              </a:solidFill>
              <a:latin typeface="Hind" panose="02000000000000000000" pitchFamily="2" charset="0"/>
              <a:cs typeface="Hind" panose="02000000000000000000" pitchFamily="2" charset="0"/>
            </a:endParaRPr>
          </a:p>
          <a:p>
            <a:pPr marL="12700" algn="just">
              <a:lnSpc>
                <a:spcPct val="100000"/>
              </a:lnSpc>
              <a:spcBef>
                <a:spcPts val="100"/>
              </a:spcBef>
            </a:pPr>
            <a:r>
              <a:rPr lang="de-DE" sz="1200" spc="95" dirty="0">
                <a:solidFill>
                  <a:srgbClr val="606163"/>
                </a:solidFill>
                <a:latin typeface="Hind" panose="02000000000000000000" pitchFamily="2" charset="0"/>
                <a:cs typeface="Hind" panose="02000000000000000000" pitchFamily="2" charset="0"/>
              </a:rPr>
              <a:t>Viel Erfolg und Spaß dabei!</a:t>
            </a:r>
          </a:p>
        </p:txBody>
      </p:sp>
      <p:pic>
        <p:nvPicPr>
          <p:cNvPr id="25" name="Grafik 24" descr="Ein Bild, das Screenshot, Design, Licht enthält.&#10;&#10;Automatisch generierte Beschreibung">
            <a:extLst>
              <a:ext uri="{FF2B5EF4-FFF2-40B4-BE49-F238E27FC236}">
                <a16:creationId xmlns:a16="http://schemas.microsoft.com/office/drawing/2014/main" id="{D3DF7CA7-B88C-DEC4-3F93-EDAA8E760E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065" y="1917700"/>
            <a:ext cx="2334437" cy="1219200"/>
          </a:xfrm>
          <a:prstGeom prst="rect">
            <a:avLst/>
          </a:prstGeom>
        </p:spPr>
      </p:pic>
    </p:spTree>
    <p:extLst>
      <p:ext uri="{BB962C8B-B14F-4D97-AF65-F5344CB8AC3E}">
        <p14:creationId xmlns:p14="http://schemas.microsoft.com/office/powerpoint/2010/main" val="2082182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object 45"/>
          <p:cNvSpPr txBox="1"/>
          <p:nvPr/>
        </p:nvSpPr>
        <p:spPr>
          <a:xfrm>
            <a:off x="13240163" y="10250299"/>
            <a:ext cx="873916" cy="197490"/>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Montserrat" pitchFamily="2" charset="0"/>
                <a:cs typeface="Century Gothic"/>
              </a:rPr>
              <a:t>123456789</a:t>
            </a:r>
            <a:endParaRPr sz="1200" dirty="0">
              <a:latin typeface="Montserrat" pitchFamily="2" charset="0"/>
              <a:cs typeface="Century Gothic"/>
            </a:endParaRPr>
          </a:p>
        </p:txBody>
      </p:sp>
      <p:sp>
        <p:nvSpPr>
          <p:cNvPr id="70" name="object 70"/>
          <p:cNvSpPr txBox="1"/>
          <p:nvPr/>
        </p:nvSpPr>
        <p:spPr>
          <a:xfrm>
            <a:off x="14732404" y="10250299"/>
            <a:ext cx="205740" cy="197490"/>
          </a:xfrm>
          <a:prstGeom prst="rect">
            <a:avLst/>
          </a:prstGeom>
        </p:spPr>
        <p:txBody>
          <a:bodyPr vert="horz" wrap="square" lIns="0" tIns="12700" rIns="0" bIns="0" rtlCol="0">
            <a:spAutoFit/>
          </a:bodyPr>
          <a:lstStyle/>
          <a:p>
            <a:pPr marL="12700">
              <a:lnSpc>
                <a:spcPct val="100000"/>
              </a:lnSpc>
              <a:spcBef>
                <a:spcPts val="100"/>
              </a:spcBef>
            </a:pPr>
            <a:r>
              <a:rPr lang="de-DE" sz="1200" spc="-25" dirty="0">
                <a:solidFill>
                  <a:srgbClr val="EAFEFE"/>
                </a:solidFill>
                <a:latin typeface="Montserrat" pitchFamily="2" charset="0"/>
                <a:cs typeface="Century Gothic"/>
              </a:rPr>
              <a:t>1</a:t>
            </a:r>
            <a:endParaRPr sz="1200" dirty="0">
              <a:latin typeface="Montserrat" pitchFamily="2" charset="0"/>
              <a:cs typeface="Century Gothic"/>
            </a:endParaRPr>
          </a:p>
        </p:txBody>
      </p:sp>
      <p:sp>
        <p:nvSpPr>
          <p:cNvPr id="17" name="Rechteck 16">
            <a:extLst>
              <a:ext uri="{FF2B5EF4-FFF2-40B4-BE49-F238E27FC236}">
                <a16:creationId xmlns:a16="http://schemas.microsoft.com/office/drawing/2014/main" id="{33EBC41B-3685-C215-D4CA-9303439B9237}"/>
              </a:ext>
            </a:extLst>
          </p:cNvPr>
          <p:cNvSpPr/>
          <p:nvPr/>
        </p:nvSpPr>
        <p:spPr>
          <a:xfrm>
            <a:off x="0" y="0"/>
            <a:ext cx="7562850" cy="10693400"/>
          </a:xfrm>
          <a:prstGeom prst="rect">
            <a:avLst/>
          </a:prstGeom>
          <a:solidFill>
            <a:srgbClr val="C9DEEC"/>
          </a:solidFill>
          <a:ln>
            <a:solidFill>
              <a:srgbClr val="C0D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62">
            <a:extLst>
              <a:ext uri="{FF2B5EF4-FFF2-40B4-BE49-F238E27FC236}">
                <a16:creationId xmlns:a16="http://schemas.microsoft.com/office/drawing/2014/main" id="{7C2DA5B2-13C8-7C51-9B7F-D941D86C3F10}"/>
              </a:ext>
            </a:extLst>
          </p:cNvPr>
          <p:cNvSpPr txBox="1">
            <a:spLocks/>
          </p:cNvSpPr>
          <p:nvPr/>
        </p:nvSpPr>
        <p:spPr>
          <a:xfrm>
            <a:off x="704850" y="4696365"/>
            <a:ext cx="6165851" cy="474489"/>
          </a:xfrm>
          <a:prstGeom prst="rect">
            <a:avLst/>
          </a:prstGeom>
        </p:spPr>
        <p:txBody>
          <a:bodyPr vert="horz" wrap="square" lIns="0" tIns="12700" rIns="0" bIns="0" rtlCol="0">
            <a:spAutoFit/>
          </a:bodyPr>
          <a:lstStyle>
            <a:lvl1pPr>
              <a:defRPr>
                <a:latin typeface="+mj-lt"/>
                <a:ea typeface="+mj-ea"/>
                <a:cs typeface="+mj-cs"/>
              </a:defRPr>
            </a:lvl1pPr>
          </a:lstStyle>
          <a:p>
            <a:pPr marL="71120" algn="ctr">
              <a:spcBef>
                <a:spcPts val="100"/>
              </a:spcBef>
            </a:pPr>
            <a:r>
              <a:rPr lang="de-DE" sz="3000" spc="125" dirty="0">
                <a:solidFill>
                  <a:srgbClr val="3D524A"/>
                </a:solidFill>
                <a:latin typeface="Montserrat SemiBold" pitchFamily="2" charset="0"/>
              </a:rPr>
              <a:t>Rückseite Forschungsheft</a:t>
            </a:r>
            <a:endParaRPr lang="de-DE" sz="3000" spc="95" dirty="0">
              <a:solidFill>
                <a:srgbClr val="3D524A"/>
              </a:solidFill>
              <a:latin typeface="Montserrat SemiBold" pitchFamily="2" charset="0"/>
            </a:endParaRPr>
          </a:p>
        </p:txBody>
      </p:sp>
      <p:sp>
        <p:nvSpPr>
          <p:cNvPr id="2" name="Rechteck 1">
            <a:extLst>
              <a:ext uri="{FF2B5EF4-FFF2-40B4-BE49-F238E27FC236}">
                <a16:creationId xmlns:a16="http://schemas.microsoft.com/office/drawing/2014/main" id="{CA47154A-36D5-F658-23D4-B30DFD166CAE}"/>
              </a:ext>
            </a:extLst>
          </p:cNvPr>
          <p:cNvSpPr/>
          <p:nvPr/>
        </p:nvSpPr>
        <p:spPr>
          <a:xfrm>
            <a:off x="771525" y="3594100"/>
            <a:ext cx="6019800" cy="66688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fik 7">
            <a:extLst>
              <a:ext uri="{FF2B5EF4-FFF2-40B4-BE49-F238E27FC236}">
                <a16:creationId xmlns:a16="http://schemas.microsoft.com/office/drawing/2014/main" id="{AC084BDD-2916-D61F-C5A5-2D1D9A041C29}"/>
              </a:ext>
            </a:extLst>
          </p:cNvPr>
          <p:cNvPicPr/>
          <p:nvPr/>
        </p:nvPicPr>
        <p:blipFill>
          <a:blip r:embed="rId3"/>
          <a:srcRect l="8578" t="29086" r="8247" b="28495"/>
          <a:stretch/>
        </p:blipFill>
        <p:spPr>
          <a:xfrm>
            <a:off x="678737" y="5277882"/>
            <a:ext cx="2138526" cy="1090642"/>
          </a:xfrm>
          <a:prstGeom prst="rect">
            <a:avLst/>
          </a:prstGeom>
          <a:ln w="0">
            <a:noFill/>
          </a:ln>
        </p:spPr>
      </p:pic>
      <p:sp>
        <p:nvSpPr>
          <p:cNvPr id="4" name="Textfeld 3">
            <a:extLst>
              <a:ext uri="{FF2B5EF4-FFF2-40B4-BE49-F238E27FC236}">
                <a16:creationId xmlns:a16="http://schemas.microsoft.com/office/drawing/2014/main" id="{0B2F35F6-3EE8-AC32-A505-2ECFEC816FD9}"/>
              </a:ext>
            </a:extLst>
          </p:cNvPr>
          <p:cNvSpPr txBox="1"/>
          <p:nvPr/>
        </p:nvSpPr>
        <p:spPr>
          <a:xfrm>
            <a:off x="933450" y="6946900"/>
            <a:ext cx="5857875" cy="3239861"/>
          </a:xfrm>
          <a:prstGeom prst="rect">
            <a:avLst/>
          </a:prstGeom>
          <a:noFill/>
        </p:spPr>
        <p:txBody>
          <a:bodyPr wrap="square">
            <a:spAutoFit/>
          </a:bodyPr>
          <a:lstStyle/>
          <a:p>
            <a:pPr>
              <a:lnSpc>
                <a:spcPct val="105000"/>
              </a:lnSpc>
              <a:spcAft>
                <a:spcPts val="800"/>
              </a:spcAft>
            </a:pPr>
            <a:r>
              <a:rPr lang="de-DE" sz="1200" b="1" dirty="0">
                <a:effectLst/>
                <a:latin typeface="Hind" panose="02000000000000000000" pitchFamily="2" charset="0"/>
                <a:ea typeface="Calibri" panose="020F0502020204030204" pitchFamily="34" charset="0"/>
                <a:cs typeface="Hind" panose="02000000000000000000" pitchFamily="2" charset="0"/>
              </a:rPr>
              <a:t>Forschungsheft Projekt </a:t>
            </a:r>
            <a:r>
              <a:rPr lang="de-DE" sz="1200" b="1" dirty="0" err="1">
                <a:effectLst/>
                <a:latin typeface="Hind" panose="02000000000000000000" pitchFamily="2" charset="0"/>
                <a:ea typeface="Calibri" panose="020F0502020204030204" pitchFamily="34" charset="0"/>
                <a:cs typeface="Hind" panose="02000000000000000000" pitchFamily="2" charset="0"/>
              </a:rPr>
              <a:t>GeNIUS</a:t>
            </a:r>
            <a:r>
              <a:rPr lang="de-DE" sz="1200" b="1" dirty="0">
                <a:effectLst/>
                <a:latin typeface="Hind" panose="02000000000000000000" pitchFamily="2" charset="0"/>
                <a:ea typeface="Calibri" panose="020F0502020204030204" pitchFamily="34" charset="0"/>
                <a:cs typeface="Hind" panose="02000000000000000000" pitchFamily="2" charset="0"/>
              </a:rPr>
              <a:t> </a:t>
            </a:r>
            <a:endParaRPr lang="de-DE" sz="1200" dirty="0">
              <a:effectLst/>
              <a:latin typeface="Hind" panose="02000000000000000000" pitchFamily="2" charset="0"/>
              <a:ea typeface="Calibri" panose="020F0502020204030204" pitchFamily="34" charset="0"/>
              <a:cs typeface="Hind" panose="02000000000000000000" pitchFamily="2" charset="0"/>
            </a:endParaRPr>
          </a:p>
          <a:p>
            <a:pPr>
              <a:lnSpc>
                <a:spcPct val="105000"/>
              </a:lnSpc>
              <a:spcAft>
                <a:spcPts val="800"/>
              </a:spcAft>
            </a:pPr>
            <a:r>
              <a:rPr lang="de-DE" sz="1200" dirty="0">
                <a:effectLst/>
                <a:latin typeface="Hind" panose="02000000000000000000" pitchFamily="2" charset="0"/>
                <a:ea typeface="Calibri" panose="020F0502020204030204" pitchFamily="34" charset="0"/>
                <a:cs typeface="Hind" panose="02000000000000000000" pitchFamily="2" charset="0"/>
              </a:rPr>
              <a:t>Einsatz des Unterrichtsmaterials nur im Rahmen von Projekt-Aktivitäten</a:t>
            </a:r>
          </a:p>
          <a:p>
            <a:pPr>
              <a:lnSpc>
                <a:spcPct val="105000"/>
              </a:lnSpc>
              <a:spcAft>
                <a:spcPts val="800"/>
              </a:spcAft>
            </a:pPr>
            <a:r>
              <a:rPr lang="de-DE" sz="1200" b="1" dirty="0">
                <a:effectLst/>
                <a:latin typeface="Hind" panose="02000000000000000000" pitchFamily="2" charset="0"/>
                <a:ea typeface="Calibri" panose="020F0502020204030204" pitchFamily="34" charset="0"/>
                <a:cs typeface="Hind" panose="02000000000000000000" pitchFamily="2" charset="0"/>
              </a:rPr>
              <a:t>Herausgeber &amp; Koordinatoren</a:t>
            </a:r>
            <a:r>
              <a:rPr lang="de-DE" sz="1200" dirty="0">
                <a:effectLst/>
                <a:latin typeface="Hind" panose="02000000000000000000" pitchFamily="2" charset="0"/>
                <a:ea typeface="Calibri" panose="020F0502020204030204" pitchFamily="34" charset="0"/>
                <a:cs typeface="Hind" panose="02000000000000000000" pitchFamily="2" charset="0"/>
              </a:rPr>
              <a:t>: Prof. Dr. Annette Bieniusa</a:t>
            </a:r>
            <a:r>
              <a:rPr lang="de-DE" sz="1200" baseline="30000" dirty="0">
                <a:effectLst/>
                <a:latin typeface="Hind" panose="02000000000000000000" pitchFamily="2" charset="0"/>
                <a:ea typeface="Calibri" panose="020F0502020204030204" pitchFamily="34" charset="0"/>
                <a:cs typeface="Hind" panose="02000000000000000000" pitchFamily="2" charset="0"/>
              </a:rPr>
              <a:t>1</a:t>
            </a:r>
            <a:r>
              <a:rPr lang="de-DE" sz="1200" dirty="0">
                <a:effectLst/>
                <a:latin typeface="Hind" panose="02000000000000000000" pitchFamily="2" charset="0"/>
                <a:ea typeface="Calibri" panose="020F0502020204030204" pitchFamily="34" charset="0"/>
                <a:cs typeface="Hind" panose="02000000000000000000" pitchFamily="2" charset="0"/>
              </a:rPr>
              <a:t>, Prof. Dr. Johannes Huwer</a:t>
            </a:r>
            <a:r>
              <a:rPr lang="de-DE" sz="1200" baseline="30000" dirty="0">
                <a:effectLst/>
                <a:latin typeface="Hind" panose="02000000000000000000" pitchFamily="2" charset="0"/>
                <a:ea typeface="Calibri" panose="020F0502020204030204" pitchFamily="34" charset="0"/>
                <a:cs typeface="Hind" panose="02000000000000000000" pitchFamily="2" charset="0"/>
              </a:rPr>
              <a:t>2</a:t>
            </a:r>
            <a:r>
              <a:rPr lang="de-DE" sz="1200" dirty="0">
                <a:effectLst/>
                <a:latin typeface="Hind" panose="02000000000000000000" pitchFamily="2" charset="0"/>
                <a:ea typeface="Calibri" panose="020F0502020204030204" pitchFamily="34" charset="0"/>
                <a:cs typeface="Hind" panose="02000000000000000000" pitchFamily="2" charset="0"/>
              </a:rPr>
              <a:t>, Dr. Barbara Pampel</a:t>
            </a:r>
            <a:r>
              <a:rPr lang="de-DE" sz="1200" baseline="30000" dirty="0">
                <a:effectLst/>
                <a:latin typeface="Hind" panose="02000000000000000000" pitchFamily="2" charset="0"/>
                <a:ea typeface="Calibri" panose="020F0502020204030204" pitchFamily="34" charset="0"/>
                <a:cs typeface="Hind" panose="02000000000000000000" pitchFamily="2" charset="0"/>
              </a:rPr>
              <a:t>2</a:t>
            </a:r>
            <a:r>
              <a:rPr lang="de-DE" sz="1200" dirty="0">
                <a:effectLst/>
                <a:latin typeface="Hind" panose="02000000000000000000" pitchFamily="2" charset="0"/>
                <a:ea typeface="Calibri" panose="020F0502020204030204" pitchFamily="34" charset="0"/>
                <a:cs typeface="Hind" panose="02000000000000000000" pitchFamily="2" charset="0"/>
              </a:rPr>
              <a:t>, Prof. Dr. Christoph Thyssen</a:t>
            </a:r>
            <a:r>
              <a:rPr lang="de-DE" sz="1200" baseline="30000" dirty="0">
                <a:latin typeface="Hind" panose="02000000000000000000" pitchFamily="2" charset="0"/>
                <a:ea typeface="Calibri" panose="020F0502020204030204" pitchFamily="34" charset="0"/>
                <a:cs typeface="Hind" panose="02000000000000000000" pitchFamily="2" charset="0"/>
              </a:rPr>
              <a:t>3</a:t>
            </a:r>
            <a:endParaRPr lang="de-DE" sz="1200" dirty="0">
              <a:effectLst/>
              <a:latin typeface="Hind" panose="02000000000000000000" pitchFamily="2" charset="0"/>
              <a:ea typeface="Calibri" panose="020F0502020204030204" pitchFamily="34" charset="0"/>
              <a:cs typeface="Hind" panose="02000000000000000000" pitchFamily="2" charset="0"/>
            </a:endParaRPr>
          </a:p>
          <a:p>
            <a:pPr>
              <a:lnSpc>
                <a:spcPct val="105000"/>
              </a:lnSpc>
              <a:spcAft>
                <a:spcPts val="800"/>
              </a:spcAft>
            </a:pPr>
            <a:r>
              <a:rPr lang="de-DE" sz="1200" b="1" dirty="0">
                <a:effectLst/>
                <a:latin typeface="Hind" panose="02000000000000000000" pitchFamily="2" charset="0"/>
                <a:ea typeface="Calibri" panose="020F0502020204030204" pitchFamily="34" charset="0"/>
                <a:cs typeface="Hind" panose="02000000000000000000" pitchFamily="2" charset="0"/>
              </a:rPr>
              <a:t>Gestaltung &amp; Illustration</a:t>
            </a:r>
            <a:r>
              <a:rPr lang="de-DE" sz="1200" dirty="0">
                <a:effectLst/>
                <a:latin typeface="Hind" panose="02000000000000000000" pitchFamily="2" charset="0"/>
                <a:ea typeface="Calibri" panose="020F0502020204030204" pitchFamily="34" charset="0"/>
                <a:cs typeface="Hind" panose="02000000000000000000" pitchFamily="2" charset="0"/>
              </a:rPr>
              <a:t>: Laura Marie </a:t>
            </a:r>
            <a:r>
              <a:rPr lang="de-DE" sz="1200" dirty="0" err="1">
                <a:effectLst/>
                <a:latin typeface="Hind" panose="02000000000000000000" pitchFamily="2" charset="0"/>
                <a:ea typeface="Calibri" panose="020F0502020204030204" pitchFamily="34" charset="0"/>
                <a:cs typeface="Hind" panose="02000000000000000000" pitchFamily="2" charset="0"/>
              </a:rPr>
              <a:t>Reinwarth</a:t>
            </a:r>
            <a:endParaRPr lang="de-DE" sz="1200" dirty="0">
              <a:effectLst/>
              <a:latin typeface="Hind" panose="02000000000000000000" pitchFamily="2" charset="0"/>
              <a:ea typeface="Calibri" panose="020F0502020204030204" pitchFamily="34" charset="0"/>
              <a:cs typeface="Hind" panose="02000000000000000000" pitchFamily="2" charset="0"/>
            </a:endParaRPr>
          </a:p>
          <a:p>
            <a:pPr>
              <a:lnSpc>
                <a:spcPct val="105000"/>
              </a:lnSpc>
              <a:spcAft>
                <a:spcPts val="800"/>
              </a:spcAft>
            </a:pPr>
            <a:r>
              <a:rPr lang="de-DE" sz="1200" b="1" dirty="0">
                <a:effectLst/>
                <a:latin typeface="Hind" panose="02000000000000000000" pitchFamily="2" charset="0"/>
                <a:ea typeface="Calibri" panose="020F0502020204030204" pitchFamily="34" charset="0"/>
                <a:cs typeface="Hind" panose="02000000000000000000" pitchFamily="2" charset="0"/>
              </a:rPr>
              <a:t>Texte &amp; Umsetzung:</a:t>
            </a:r>
            <a:r>
              <a:rPr lang="de-DE" sz="1200" dirty="0">
                <a:effectLst/>
                <a:latin typeface="Hind" panose="02000000000000000000" pitchFamily="2" charset="0"/>
                <a:ea typeface="Calibri" panose="020F0502020204030204" pitchFamily="34" charset="0"/>
                <a:cs typeface="Hind" panose="02000000000000000000" pitchFamily="2" charset="0"/>
              </a:rPr>
              <a:t> Julia Albicker</a:t>
            </a:r>
            <a:r>
              <a:rPr lang="de-DE" sz="1200" baseline="30000" dirty="0">
                <a:effectLst/>
                <a:latin typeface="Hind" panose="02000000000000000000" pitchFamily="2" charset="0"/>
                <a:ea typeface="Calibri" panose="020F0502020204030204" pitchFamily="34" charset="0"/>
                <a:cs typeface="Hind" panose="02000000000000000000" pitchFamily="2" charset="0"/>
              </a:rPr>
              <a:t>2</a:t>
            </a:r>
            <a:r>
              <a:rPr lang="de-DE" sz="1200" dirty="0">
                <a:effectLst/>
                <a:latin typeface="Hind" panose="02000000000000000000" pitchFamily="2" charset="0"/>
                <a:ea typeface="Calibri" panose="020F0502020204030204" pitchFamily="34" charset="0"/>
                <a:cs typeface="Hind" panose="02000000000000000000" pitchFamily="2" charset="0"/>
              </a:rPr>
              <a:t>, Vanessa Knittel</a:t>
            </a:r>
            <a:r>
              <a:rPr lang="de-DE" sz="1200" baseline="30000" dirty="0">
                <a:effectLst/>
                <a:latin typeface="Hind" panose="02000000000000000000" pitchFamily="2" charset="0"/>
                <a:ea typeface="Calibri" panose="020F0502020204030204" pitchFamily="34" charset="0"/>
                <a:cs typeface="Hind" panose="02000000000000000000" pitchFamily="2" charset="0"/>
              </a:rPr>
              <a:t>2</a:t>
            </a:r>
            <a:r>
              <a:rPr lang="de-DE" sz="1200" dirty="0">
                <a:effectLst/>
                <a:latin typeface="Hind" panose="02000000000000000000" pitchFamily="2" charset="0"/>
                <a:ea typeface="Calibri" panose="020F0502020204030204" pitchFamily="34" charset="0"/>
                <a:cs typeface="Hind" panose="02000000000000000000" pitchFamily="2" charset="0"/>
              </a:rPr>
              <a:t>, Vanessa Welker</a:t>
            </a:r>
            <a:r>
              <a:rPr lang="de-DE" sz="1200" baseline="30000" dirty="0">
                <a:effectLst/>
                <a:latin typeface="Hind" panose="02000000000000000000" pitchFamily="2" charset="0"/>
                <a:ea typeface="Calibri" panose="020F0502020204030204" pitchFamily="34" charset="0"/>
                <a:cs typeface="Hind" panose="02000000000000000000" pitchFamily="2" charset="0"/>
              </a:rPr>
              <a:t>1</a:t>
            </a:r>
            <a:r>
              <a:rPr lang="de-DE" sz="1200" dirty="0">
                <a:effectLst/>
                <a:latin typeface="Hind" panose="02000000000000000000" pitchFamily="2" charset="0"/>
                <a:ea typeface="Calibri" panose="020F0502020204030204" pitchFamily="34" charset="0"/>
                <a:cs typeface="Hind" panose="02000000000000000000" pitchFamily="2" charset="0"/>
              </a:rPr>
              <a:t>, Elena Yanakieva</a:t>
            </a:r>
            <a:r>
              <a:rPr lang="de-DE" sz="1200" baseline="30000" dirty="0">
                <a:effectLst/>
                <a:latin typeface="Hind" panose="02000000000000000000" pitchFamily="2" charset="0"/>
                <a:ea typeface="Calibri" panose="020F0502020204030204" pitchFamily="34" charset="0"/>
                <a:cs typeface="Hind" panose="02000000000000000000" pitchFamily="2" charset="0"/>
              </a:rPr>
              <a:t>1</a:t>
            </a:r>
            <a:r>
              <a:rPr lang="de-DE" sz="1200" dirty="0">
                <a:effectLst/>
                <a:latin typeface="Hind" panose="02000000000000000000" pitchFamily="2" charset="0"/>
                <a:ea typeface="Calibri" panose="020F0502020204030204" pitchFamily="34" charset="0"/>
                <a:cs typeface="Hind" panose="02000000000000000000" pitchFamily="2" charset="0"/>
              </a:rPr>
              <a:t>, Dr. Thomas Becka</a:t>
            </a:r>
            <a:r>
              <a:rPr lang="de-DE" sz="1200" baseline="30000" dirty="0">
                <a:effectLst/>
                <a:latin typeface="Hind" panose="02000000000000000000" pitchFamily="2" charset="0"/>
                <a:ea typeface="Calibri" panose="020F0502020204030204" pitchFamily="34" charset="0"/>
                <a:cs typeface="Hind" panose="02000000000000000000" pitchFamily="2" charset="0"/>
              </a:rPr>
              <a:t>1</a:t>
            </a:r>
            <a:endParaRPr lang="de-DE" sz="1200" dirty="0">
              <a:effectLst/>
              <a:latin typeface="Hind" panose="02000000000000000000" pitchFamily="2" charset="0"/>
              <a:ea typeface="Calibri" panose="020F0502020204030204" pitchFamily="34" charset="0"/>
              <a:cs typeface="Hind" panose="02000000000000000000" pitchFamily="2" charset="0"/>
            </a:endParaRPr>
          </a:p>
          <a:p>
            <a:pPr>
              <a:lnSpc>
                <a:spcPct val="105000"/>
              </a:lnSpc>
              <a:spcAft>
                <a:spcPts val="800"/>
              </a:spcAft>
            </a:pPr>
            <a:r>
              <a:rPr lang="de-DE" sz="1200" b="1" dirty="0">
                <a:effectLst/>
                <a:latin typeface="Hind" panose="02000000000000000000" pitchFamily="2" charset="0"/>
                <a:ea typeface="Calibri" panose="020F0502020204030204" pitchFamily="34" charset="0"/>
                <a:cs typeface="Hind" panose="02000000000000000000" pitchFamily="2" charset="0"/>
              </a:rPr>
              <a:t>Druck:</a:t>
            </a:r>
            <a:r>
              <a:rPr lang="de-DE" sz="1200" b="1" dirty="0">
                <a:latin typeface="Hind" panose="02000000000000000000" pitchFamily="2" charset="0"/>
                <a:ea typeface="Calibri" panose="020F0502020204030204" pitchFamily="34" charset="0"/>
                <a:cs typeface="Hind" panose="02000000000000000000" pitchFamily="2" charset="0"/>
              </a:rPr>
              <a:t> </a:t>
            </a:r>
            <a:r>
              <a:rPr lang="de-DE" sz="1200" dirty="0">
                <a:effectLst/>
                <a:latin typeface="Hind" panose="02000000000000000000" pitchFamily="2" charset="0"/>
                <a:ea typeface="Calibri" panose="020F0502020204030204" pitchFamily="34" charset="0"/>
                <a:cs typeface="Hind" panose="02000000000000000000" pitchFamily="2" charset="0"/>
              </a:rPr>
              <a:t>Foto-Repro-Druck, RPTU Kaiserslautern-Landau</a:t>
            </a:r>
            <a:br>
              <a:rPr lang="de-DE" sz="1200" dirty="0">
                <a:effectLst/>
                <a:latin typeface="Hind" panose="02000000000000000000" pitchFamily="2" charset="0"/>
                <a:ea typeface="Calibri" panose="020F0502020204030204" pitchFamily="34" charset="0"/>
                <a:cs typeface="Hind" panose="02000000000000000000" pitchFamily="2" charset="0"/>
              </a:rPr>
            </a:br>
            <a:r>
              <a:rPr lang="de-DE" sz="1200" dirty="0">
                <a:effectLst/>
                <a:latin typeface="Hind" panose="02000000000000000000" pitchFamily="2" charset="0"/>
                <a:ea typeface="Calibri" panose="020F0502020204030204" pitchFamily="34" charset="0"/>
                <a:cs typeface="Hind" panose="02000000000000000000" pitchFamily="2" charset="0"/>
              </a:rPr>
              <a:t>             Hausdruckerei Universität Konstanz</a:t>
            </a:r>
          </a:p>
          <a:p>
            <a:pPr>
              <a:lnSpc>
                <a:spcPct val="105000"/>
              </a:lnSpc>
              <a:spcAft>
                <a:spcPts val="800"/>
              </a:spcAft>
            </a:pPr>
            <a:r>
              <a:rPr lang="de-DE" sz="1200" baseline="30000" dirty="0">
                <a:effectLst/>
                <a:latin typeface="Hind" panose="02000000000000000000" pitchFamily="2" charset="0"/>
                <a:ea typeface="Calibri" panose="020F0502020204030204" pitchFamily="34" charset="0"/>
                <a:cs typeface="Hind" panose="02000000000000000000" pitchFamily="2" charset="0"/>
              </a:rPr>
              <a:t>1</a:t>
            </a:r>
            <a:r>
              <a:rPr lang="de-DE" sz="1200" dirty="0">
                <a:effectLst/>
                <a:latin typeface="Hind" panose="02000000000000000000" pitchFamily="2" charset="0"/>
                <a:ea typeface="Calibri" panose="020F0502020204030204" pitchFamily="34" charset="0"/>
                <a:cs typeface="Hind" panose="02000000000000000000" pitchFamily="2" charset="0"/>
              </a:rPr>
              <a:t> RPTU Kaiserslautern-Landau, Gottlieb-Daimler-Straße 47, 67663 Kaiserslautern</a:t>
            </a:r>
          </a:p>
          <a:p>
            <a:pPr>
              <a:lnSpc>
                <a:spcPct val="105000"/>
              </a:lnSpc>
              <a:spcAft>
                <a:spcPts val="800"/>
              </a:spcAft>
            </a:pPr>
            <a:r>
              <a:rPr lang="de-DE" sz="1200" baseline="30000" dirty="0">
                <a:effectLst/>
                <a:latin typeface="Hind" panose="02000000000000000000" pitchFamily="2" charset="0"/>
                <a:ea typeface="Calibri" panose="020F0502020204030204" pitchFamily="34" charset="0"/>
                <a:cs typeface="Hind" panose="02000000000000000000" pitchFamily="2" charset="0"/>
              </a:rPr>
              <a:t>2</a:t>
            </a:r>
            <a:r>
              <a:rPr lang="de-DE" sz="1200" dirty="0">
                <a:effectLst/>
                <a:latin typeface="Hind" panose="02000000000000000000" pitchFamily="2" charset="0"/>
                <a:ea typeface="Calibri" panose="020F0502020204030204" pitchFamily="34" charset="0"/>
                <a:cs typeface="Hind" panose="02000000000000000000" pitchFamily="2" charset="0"/>
              </a:rPr>
              <a:t> Universität Konstanz, Universitätsstraße 10, 78457 Konstanz</a:t>
            </a:r>
            <a:endParaRPr lang="de-DE" sz="1200" b="0" strike="noStrike" spc="-1" dirty="0">
              <a:solidFill>
                <a:srgbClr val="000000"/>
              </a:solidFill>
              <a:latin typeface="Hind"/>
              <a:ea typeface="Calibri"/>
            </a:endParaRPr>
          </a:p>
          <a:p>
            <a:pPr>
              <a:lnSpc>
                <a:spcPct val="105000"/>
              </a:lnSpc>
              <a:spcAft>
                <a:spcPts val="799"/>
              </a:spcAft>
            </a:pPr>
            <a:r>
              <a:rPr lang="de-DE" sz="1200" spc="-1" baseline="30000" dirty="0">
                <a:solidFill>
                  <a:srgbClr val="000000"/>
                </a:solidFill>
                <a:latin typeface="Hind"/>
              </a:rPr>
              <a:t>3  </a:t>
            </a:r>
            <a:r>
              <a:rPr lang="de-DE" sz="1200" spc="-1" dirty="0">
                <a:solidFill>
                  <a:srgbClr val="000000"/>
                </a:solidFill>
                <a:latin typeface="Hind"/>
              </a:rPr>
              <a:t>Pädagogische Hochschule Freiburg, </a:t>
            </a:r>
            <a:r>
              <a:rPr lang="de-DE" sz="1200" spc="-1" dirty="0" err="1">
                <a:solidFill>
                  <a:srgbClr val="000000"/>
                </a:solidFill>
                <a:latin typeface="Hind"/>
              </a:rPr>
              <a:t>Kunzenweg</a:t>
            </a:r>
            <a:r>
              <a:rPr lang="de-DE" sz="1200" spc="-1" dirty="0">
                <a:solidFill>
                  <a:srgbClr val="000000"/>
                </a:solidFill>
                <a:latin typeface="Hind"/>
              </a:rPr>
              <a:t> 21, 79117 Freiburg</a:t>
            </a:r>
            <a:endParaRPr lang="en-US" sz="1200" b="0" strike="noStrike" spc="-1" dirty="0">
              <a:solidFill>
                <a:srgbClr val="000000"/>
              </a:solidFill>
              <a:latin typeface="Arial"/>
            </a:endParaRPr>
          </a:p>
        </p:txBody>
      </p:sp>
      <p:pic>
        <p:nvPicPr>
          <p:cNvPr id="5" name="Logo_Universität_Konstanz.png 2" descr="Logo_Universität_Konstanz.png">
            <a:extLst>
              <a:ext uri="{FF2B5EF4-FFF2-40B4-BE49-F238E27FC236}">
                <a16:creationId xmlns:a16="http://schemas.microsoft.com/office/drawing/2014/main" id="{08EF3C55-5C4A-628C-7BA4-838677184091}"/>
              </a:ext>
            </a:extLst>
          </p:cNvPr>
          <p:cNvPicPr/>
          <p:nvPr/>
        </p:nvPicPr>
        <p:blipFill>
          <a:blip r:embed="rId4"/>
          <a:stretch/>
        </p:blipFill>
        <p:spPr>
          <a:xfrm>
            <a:off x="2883938" y="5533486"/>
            <a:ext cx="1659240" cy="662760"/>
          </a:xfrm>
          <a:prstGeom prst="rect">
            <a:avLst/>
          </a:prstGeom>
          <a:ln w="12700">
            <a:noFill/>
          </a:ln>
        </p:spPr>
      </p:pic>
      <p:pic>
        <p:nvPicPr>
          <p:cNvPr id="6" name="Grafik 5" descr="Ein Bild, das Screenshot, Design, Licht enthält.&#10;&#10;Automatisch generierte Beschreibung">
            <a:extLst>
              <a:ext uri="{FF2B5EF4-FFF2-40B4-BE49-F238E27FC236}">
                <a16:creationId xmlns:a16="http://schemas.microsoft.com/office/drawing/2014/main" id="{7E9417F6-24C0-8BD0-70E7-D53A3058DE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4108" y="4098059"/>
            <a:ext cx="1602860" cy="837121"/>
          </a:xfrm>
          <a:prstGeom prst="rect">
            <a:avLst/>
          </a:prstGeom>
        </p:spPr>
      </p:pic>
      <p:pic>
        <p:nvPicPr>
          <p:cNvPr id="8" name="Picture 3">
            <a:extLst>
              <a:ext uri="{FF2B5EF4-FFF2-40B4-BE49-F238E27FC236}">
                <a16:creationId xmlns:a16="http://schemas.microsoft.com/office/drawing/2014/main" id="{F01AF0D1-8DA5-F73D-16A7-FEA10FAC48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3978" y="5541356"/>
            <a:ext cx="1737750" cy="628944"/>
          </a:xfrm>
          <a:prstGeom prst="rect">
            <a:avLst/>
          </a:prstGeom>
        </p:spPr>
      </p:pic>
      <p:pic>
        <p:nvPicPr>
          <p:cNvPr id="13" name="Grafik 12">
            <a:extLst>
              <a:ext uri="{FF2B5EF4-FFF2-40B4-BE49-F238E27FC236}">
                <a16:creationId xmlns:a16="http://schemas.microsoft.com/office/drawing/2014/main" id="{A5FB6A55-D358-CB40-84C6-A36E379772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76650" y="3694684"/>
            <a:ext cx="2590800" cy="1728216"/>
          </a:xfrm>
          <a:prstGeom prst="rect">
            <a:avLst/>
          </a:prstGeom>
        </p:spPr>
      </p:pic>
    </p:spTree>
    <p:extLst>
      <p:ext uri="{BB962C8B-B14F-4D97-AF65-F5344CB8AC3E}">
        <p14:creationId xmlns:p14="http://schemas.microsoft.com/office/powerpoint/2010/main" val="3027115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a:spLocks noGrp="1" noRot="1" noMove="1" noResize="1" noEditPoints="1" noAdjustHandles="1" noChangeArrowheads="1" noChangeShapeType="1"/>
          </p:cNvSpPr>
          <p:nvPr/>
        </p:nvSpPr>
        <p:spPr>
          <a:xfrm>
            <a:off x="5987034" y="0"/>
            <a:ext cx="9133205" cy="1336675"/>
          </a:xfrm>
          <a:custGeom>
            <a:avLst/>
            <a:gdLst/>
            <a:ahLst/>
            <a:cxnLst/>
            <a:rect l="l" t="t" r="r" b="b"/>
            <a:pathLst>
              <a:path w="9133205" h="1336675">
                <a:moveTo>
                  <a:pt x="0" y="1336497"/>
                </a:moveTo>
                <a:lnTo>
                  <a:pt x="9132951" y="1336497"/>
                </a:lnTo>
                <a:lnTo>
                  <a:pt x="9132951" y="0"/>
                </a:lnTo>
                <a:lnTo>
                  <a:pt x="0" y="0"/>
                </a:lnTo>
                <a:lnTo>
                  <a:pt x="0" y="1336497"/>
                </a:lnTo>
                <a:close/>
              </a:path>
            </a:pathLst>
          </a:custGeom>
          <a:solidFill>
            <a:srgbClr val="C9DEEC"/>
          </a:solidFill>
        </p:spPr>
        <p:txBody>
          <a:bodyPr wrap="square" lIns="0" tIns="0" rIns="0" bIns="0" rtlCol="0"/>
          <a:lstStyle/>
          <a:p>
            <a:endParaRPr/>
          </a:p>
        </p:txBody>
      </p:sp>
      <p:sp>
        <p:nvSpPr>
          <p:cNvPr id="3" name="object 3"/>
          <p:cNvSpPr>
            <a:spLocks noGrp="1" noRot="1" noMove="1" noResize="1" noEditPoints="1" noAdjustHandles="1" noChangeArrowheads="1" noChangeShapeType="1"/>
          </p:cNvSpPr>
          <p:nvPr/>
        </p:nvSpPr>
        <p:spPr>
          <a:xfrm>
            <a:off x="0" y="10077754"/>
            <a:ext cx="11669395" cy="614680"/>
          </a:xfrm>
          <a:custGeom>
            <a:avLst/>
            <a:gdLst/>
            <a:ahLst/>
            <a:cxnLst/>
            <a:rect l="l" t="t" r="r" b="b"/>
            <a:pathLst>
              <a:path w="11669395" h="614679">
                <a:moveTo>
                  <a:pt x="0" y="614248"/>
                </a:moveTo>
                <a:lnTo>
                  <a:pt x="11669395" y="614248"/>
                </a:lnTo>
                <a:lnTo>
                  <a:pt x="11669395" y="0"/>
                </a:lnTo>
                <a:lnTo>
                  <a:pt x="0" y="0"/>
                </a:lnTo>
                <a:lnTo>
                  <a:pt x="0" y="614248"/>
                </a:lnTo>
                <a:close/>
              </a:path>
            </a:pathLst>
          </a:custGeom>
          <a:solidFill>
            <a:srgbClr val="C9DEEC"/>
          </a:solidFill>
        </p:spPr>
        <p:txBody>
          <a:bodyPr wrap="square" lIns="0" tIns="0" rIns="0" bIns="0" rtlCol="0"/>
          <a:lstStyle/>
          <a:p>
            <a:endParaRPr/>
          </a:p>
        </p:txBody>
      </p:sp>
      <p:sp>
        <p:nvSpPr>
          <p:cNvPr id="4" name="object 4"/>
          <p:cNvSpPr>
            <a:spLocks noGrp="1" noRot="1" noMove="1" noResize="1" noEditPoints="1" noAdjustHandles="1" noChangeArrowheads="1" noChangeShapeType="1"/>
          </p:cNvSpPr>
          <p:nvPr/>
        </p:nvSpPr>
        <p:spPr>
          <a:xfrm>
            <a:off x="0" y="0"/>
            <a:ext cx="5987415" cy="1336675"/>
          </a:xfrm>
          <a:custGeom>
            <a:avLst/>
            <a:gdLst/>
            <a:ahLst/>
            <a:cxnLst/>
            <a:rect l="l" t="t" r="r" b="b"/>
            <a:pathLst>
              <a:path w="5987415" h="1336675">
                <a:moveTo>
                  <a:pt x="0" y="1336497"/>
                </a:moveTo>
                <a:lnTo>
                  <a:pt x="5987033" y="1336497"/>
                </a:lnTo>
                <a:lnTo>
                  <a:pt x="5987033" y="0"/>
                </a:lnTo>
                <a:lnTo>
                  <a:pt x="0" y="0"/>
                </a:lnTo>
                <a:lnTo>
                  <a:pt x="0" y="1336497"/>
                </a:lnTo>
                <a:close/>
              </a:path>
            </a:pathLst>
          </a:custGeom>
          <a:solidFill>
            <a:srgbClr val="184569"/>
          </a:solidFill>
        </p:spPr>
        <p:txBody>
          <a:bodyPr wrap="square" lIns="0" tIns="0" rIns="0" bIns="0" rtlCol="0"/>
          <a:lstStyle/>
          <a:p>
            <a:endParaRPr/>
          </a:p>
        </p:txBody>
      </p:sp>
      <p:sp>
        <p:nvSpPr>
          <p:cNvPr id="5" name="object 5"/>
          <p:cNvSpPr/>
          <p:nvPr/>
        </p:nvSpPr>
        <p:spPr>
          <a:xfrm>
            <a:off x="11669394" y="10077754"/>
            <a:ext cx="3456306" cy="614680"/>
          </a:xfrm>
          <a:custGeom>
            <a:avLst/>
            <a:gdLst/>
            <a:ahLst/>
            <a:cxnLst/>
            <a:rect l="l" t="t" r="r" b="b"/>
            <a:pathLst>
              <a:path w="3450590" h="614679">
                <a:moveTo>
                  <a:pt x="3450590" y="0"/>
                </a:moveTo>
                <a:lnTo>
                  <a:pt x="0" y="0"/>
                </a:lnTo>
                <a:lnTo>
                  <a:pt x="0" y="614248"/>
                </a:lnTo>
                <a:lnTo>
                  <a:pt x="3450590" y="614248"/>
                </a:lnTo>
                <a:lnTo>
                  <a:pt x="3450590" y="0"/>
                </a:lnTo>
                <a:close/>
              </a:path>
            </a:pathLst>
          </a:custGeom>
          <a:solidFill>
            <a:srgbClr val="184569"/>
          </a:solidFill>
        </p:spPr>
        <p:txBody>
          <a:bodyPr wrap="square" lIns="0" tIns="0" rIns="0" bIns="0" rtlCol="0"/>
          <a:lstStyle/>
          <a:p>
            <a:endParaRPr dirty="0"/>
          </a:p>
        </p:txBody>
      </p:sp>
      <p:grpSp>
        <p:nvGrpSpPr>
          <p:cNvPr id="6" name="object 6"/>
          <p:cNvGrpSpPr>
            <a:grpSpLocks noGrp="1" noUngrp="1" noRot="1" noMove="1" noResize="1"/>
          </p:cNvGrpSpPr>
          <p:nvPr/>
        </p:nvGrpSpPr>
        <p:grpSpPr>
          <a:xfrm>
            <a:off x="4694123" y="0"/>
            <a:ext cx="2880360" cy="2736215"/>
            <a:chOff x="4694123" y="0"/>
            <a:chExt cx="2880360" cy="2736215"/>
          </a:xfrm>
        </p:grpSpPr>
        <p:sp>
          <p:nvSpPr>
            <p:cNvPr id="7" name="object 7"/>
            <p:cNvSpPr>
              <a:spLocks noGrp="1" noRot="1" noMove="1" noResize="1" noEditPoints="1" noAdjustHandles="1" noChangeArrowheads="1" noChangeShapeType="1"/>
            </p:cNvSpPr>
            <p:nvPr/>
          </p:nvSpPr>
          <p:spPr>
            <a:xfrm>
              <a:off x="5074806" y="0"/>
              <a:ext cx="2485390" cy="2585085"/>
            </a:xfrm>
            <a:custGeom>
              <a:avLst/>
              <a:gdLst/>
              <a:ahLst/>
              <a:cxnLst/>
              <a:rect l="l" t="t" r="r" b="b"/>
              <a:pathLst>
                <a:path w="2485390" h="2585085">
                  <a:moveTo>
                    <a:pt x="1730848" y="0"/>
                  </a:moveTo>
                  <a:lnTo>
                    <a:pt x="754338" y="0"/>
                  </a:lnTo>
                  <a:lnTo>
                    <a:pt x="718745" y="17125"/>
                  </a:lnTo>
                  <a:lnTo>
                    <a:pt x="679335" y="37932"/>
                  </a:lnTo>
                  <a:lnTo>
                    <a:pt x="640719" y="60183"/>
                  </a:lnTo>
                  <a:lnTo>
                    <a:pt x="602926" y="83847"/>
                  </a:lnTo>
                  <a:lnTo>
                    <a:pt x="565986" y="108891"/>
                  </a:lnTo>
                  <a:lnTo>
                    <a:pt x="529929" y="135283"/>
                  </a:lnTo>
                  <a:lnTo>
                    <a:pt x="494786" y="162989"/>
                  </a:lnTo>
                  <a:lnTo>
                    <a:pt x="460585" y="191977"/>
                  </a:lnTo>
                  <a:lnTo>
                    <a:pt x="427359" y="222216"/>
                  </a:lnTo>
                  <a:lnTo>
                    <a:pt x="395135" y="253671"/>
                  </a:lnTo>
                  <a:lnTo>
                    <a:pt x="363945" y="286311"/>
                  </a:lnTo>
                  <a:lnTo>
                    <a:pt x="333818" y="320104"/>
                  </a:lnTo>
                  <a:lnTo>
                    <a:pt x="304785" y="355016"/>
                  </a:lnTo>
                  <a:lnTo>
                    <a:pt x="276876" y="391015"/>
                  </a:lnTo>
                  <a:lnTo>
                    <a:pt x="250119" y="428068"/>
                  </a:lnTo>
                  <a:lnTo>
                    <a:pt x="224547" y="466144"/>
                  </a:lnTo>
                  <a:lnTo>
                    <a:pt x="200188" y="505209"/>
                  </a:lnTo>
                  <a:lnTo>
                    <a:pt x="177072" y="545231"/>
                  </a:lnTo>
                  <a:lnTo>
                    <a:pt x="155231" y="586177"/>
                  </a:lnTo>
                  <a:lnTo>
                    <a:pt x="134693" y="628015"/>
                  </a:lnTo>
                  <a:lnTo>
                    <a:pt x="115489" y="670713"/>
                  </a:lnTo>
                  <a:lnTo>
                    <a:pt x="97648" y="714237"/>
                  </a:lnTo>
                  <a:lnTo>
                    <a:pt x="81201" y="758555"/>
                  </a:lnTo>
                  <a:lnTo>
                    <a:pt x="66178" y="803635"/>
                  </a:lnTo>
                  <a:lnTo>
                    <a:pt x="52609" y="849445"/>
                  </a:lnTo>
                  <a:lnTo>
                    <a:pt x="40524" y="895951"/>
                  </a:lnTo>
                  <a:lnTo>
                    <a:pt x="29953" y="943121"/>
                  </a:lnTo>
                  <a:lnTo>
                    <a:pt x="20926" y="990922"/>
                  </a:lnTo>
                  <a:lnTo>
                    <a:pt x="13472" y="1039323"/>
                  </a:lnTo>
                  <a:lnTo>
                    <a:pt x="7623" y="1088289"/>
                  </a:lnTo>
                  <a:lnTo>
                    <a:pt x="3408" y="1137790"/>
                  </a:lnTo>
                  <a:lnTo>
                    <a:pt x="857" y="1187793"/>
                  </a:lnTo>
                  <a:lnTo>
                    <a:pt x="0" y="1238264"/>
                  </a:lnTo>
                  <a:lnTo>
                    <a:pt x="857" y="1288734"/>
                  </a:lnTo>
                  <a:lnTo>
                    <a:pt x="3408" y="1338735"/>
                  </a:lnTo>
                  <a:lnTo>
                    <a:pt x="7623" y="1388235"/>
                  </a:lnTo>
                  <a:lnTo>
                    <a:pt x="13472" y="1437202"/>
                  </a:lnTo>
                  <a:lnTo>
                    <a:pt x="20926" y="1485601"/>
                  </a:lnTo>
                  <a:lnTo>
                    <a:pt x="29953" y="1533402"/>
                  </a:lnTo>
                  <a:lnTo>
                    <a:pt x="40524" y="1580572"/>
                  </a:lnTo>
                  <a:lnTo>
                    <a:pt x="52609" y="1627077"/>
                  </a:lnTo>
                  <a:lnTo>
                    <a:pt x="66178" y="1672886"/>
                  </a:lnTo>
                  <a:lnTo>
                    <a:pt x="81201" y="1717965"/>
                  </a:lnTo>
                  <a:lnTo>
                    <a:pt x="97648" y="1762283"/>
                  </a:lnTo>
                  <a:lnTo>
                    <a:pt x="115489" y="1805807"/>
                  </a:lnTo>
                  <a:lnTo>
                    <a:pt x="134693" y="1848504"/>
                  </a:lnTo>
                  <a:lnTo>
                    <a:pt x="155231" y="1890342"/>
                  </a:lnTo>
                  <a:lnTo>
                    <a:pt x="177072" y="1931288"/>
                  </a:lnTo>
                  <a:lnTo>
                    <a:pt x="200188" y="1971309"/>
                  </a:lnTo>
                  <a:lnTo>
                    <a:pt x="224547" y="2010374"/>
                  </a:lnTo>
                  <a:lnTo>
                    <a:pt x="250119" y="2048449"/>
                  </a:lnTo>
                  <a:lnTo>
                    <a:pt x="276876" y="2085502"/>
                  </a:lnTo>
                  <a:lnTo>
                    <a:pt x="304785" y="2121501"/>
                  </a:lnTo>
                  <a:lnTo>
                    <a:pt x="333818" y="2156413"/>
                  </a:lnTo>
                  <a:lnTo>
                    <a:pt x="363945" y="2190205"/>
                  </a:lnTo>
                  <a:lnTo>
                    <a:pt x="395135" y="2222845"/>
                  </a:lnTo>
                  <a:lnTo>
                    <a:pt x="427359" y="2254300"/>
                  </a:lnTo>
                  <a:lnTo>
                    <a:pt x="460585" y="2284538"/>
                  </a:lnTo>
                  <a:lnTo>
                    <a:pt x="494786" y="2313527"/>
                  </a:lnTo>
                  <a:lnTo>
                    <a:pt x="529929" y="2341233"/>
                  </a:lnTo>
                  <a:lnTo>
                    <a:pt x="565986" y="2367624"/>
                  </a:lnTo>
                  <a:lnTo>
                    <a:pt x="602926" y="2392668"/>
                  </a:lnTo>
                  <a:lnTo>
                    <a:pt x="640719" y="2416332"/>
                  </a:lnTo>
                  <a:lnTo>
                    <a:pt x="679335" y="2438583"/>
                  </a:lnTo>
                  <a:lnTo>
                    <a:pt x="718745" y="2459390"/>
                  </a:lnTo>
                  <a:lnTo>
                    <a:pt x="758918" y="2478719"/>
                  </a:lnTo>
                  <a:lnTo>
                    <a:pt x="799823" y="2496538"/>
                  </a:lnTo>
                  <a:lnTo>
                    <a:pt x="841432" y="2512814"/>
                  </a:lnTo>
                  <a:lnTo>
                    <a:pt x="883714" y="2527515"/>
                  </a:lnTo>
                  <a:lnTo>
                    <a:pt x="926639" y="2540609"/>
                  </a:lnTo>
                  <a:lnTo>
                    <a:pt x="970176" y="2552062"/>
                  </a:lnTo>
                  <a:lnTo>
                    <a:pt x="1014297" y="2561842"/>
                  </a:lnTo>
                  <a:lnTo>
                    <a:pt x="1058971" y="2569918"/>
                  </a:lnTo>
                  <a:lnTo>
                    <a:pt x="1104167" y="2576255"/>
                  </a:lnTo>
                  <a:lnTo>
                    <a:pt x="1149856" y="2580822"/>
                  </a:lnTo>
                  <a:lnTo>
                    <a:pt x="1196008" y="2583586"/>
                  </a:lnTo>
                  <a:lnTo>
                    <a:pt x="1242593" y="2584514"/>
                  </a:lnTo>
                  <a:lnTo>
                    <a:pt x="1289178" y="2583586"/>
                  </a:lnTo>
                  <a:lnTo>
                    <a:pt x="1335330" y="2580822"/>
                  </a:lnTo>
                  <a:lnTo>
                    <a:pt x="1381019" y="2576255"/>
                  </a:lnTo>
                  <a:lnTo>
                    <a:pt x="1426215" y="2569918"/>
                  </a:lnTo>
                  <a:lnTo>
                    <a:pt x="1470889" y="2561842"/>
                  </a:lnTo>
                  <a:lnTo>
                    <a:pt x="1515009" y="2552062"/>
                  </a:lnTo>
                  <a:lnTo>
                    <a:pt x="1558547" y="2540609"/>
                  </a:lnTo>
                  <a:lnTo>
                    <a:pt x="1601472" y="2527515"/>
                  </a:lnTo>
                  <a:lnTo>
                    <a:pt x="1643754" y="2512814"/>
                  </a:lnTo>
                  <a:lnTo>
                    <a:pt x="1685363" y="2496538"/>
                  </a:lnTo>
                  <a:lnTo>
                    <a:pt x="1726268" y="2478719"/>
                  </a:lnTo>
                  <a:lnTo>
                    <a:pt x="1766441" y="2459390"/>
                  </a:lnTo>
                  <a:lnTo>
                    <a:pt x="1805850" y="2438583"/>
                  </a:lnTo>
                  <a:lnTo>
                    <a:pt x="1844467" y="2416332"/>
                  </a:lnTo>
                  <a:lnTo>
                    <a:pt x="1882260" y="2392668"/>
                  </a:lnTo>
                  <a:lnTo>
                    <a:pt x="1919200" y="2367624"/>
                  </a:lnTo>
                  <a:lnTo>
                    <a:pt x="1955257" y="2341233"/>
                  </a:lnTo>
                  <a:lnTo>
                    <a:pt x="1990400" y="2313527"/>
                  </a:lnTo>
                  <a:lnTo>
                    <a:pt x="2024600" y="2284538"/>
                  </a:lnTo>
                  <a:lnTo>
                    <a:pt x="2057827" y="2254300"/>
                  </a:lnTo>
                  <a:lnTo>
                    <a:pt x="2090051" y="2222845"/>
                  </a:lnTo>
                  <a:lnTo>
                    <a:pt x="2121241" y="2190205"/>
                  </a:lnTo>
                  <a:lnTo>
                    <a:pt x="2151367" y="2156413"/>
                  </a:lnTo>
                  <a:lnTo>
                    <a:pt x="2180401" y="2121501"/>
                  </a:lnTo>
                  <a:lnTo>
                    <a:pt x="2208310" y="2085502"/>
                  </a:lnTo>
                  <a:lnTo>
                    <a:pt x="2235066" y="2048449"/>
                  </a:lnTo>
                  <a:lnTo>
                    <a:pt x="2260639" y="2010374"/>
                  </a:lnTo>
                  <a:lnTo>
                    <a:pt x="2284998" y="1971309"/>
                  </a:lnTo>
                  <a:lnTo>
                    <a:pt x="2308113" y="1931288"/>
                  </a:lnTo>
                  <a:lnTo>
                    <a:pt x="2329955" y="1890342"/>
                  </a:lnTo>
                  <a:lnTo>
                    <a:pt x="2350493" y="1848504"/>
                  </a:lnTo>
                  <a:lnTo>
                    <a:pt x="2369697" y="1805807"/>
                  </a:lnTo>
                  <a:lnTo>
                    <a:pt x="2387538" y="1762283"/>
                  </a:lnTo>
                  <a:lnTo>
                    <a:pt x="2403985" y="1717965"/>
                  </a:lnTo>
                  <a:lnTo>
                    <a:pt x="2419007" y="1672886"/>
                  </a:lnTo>
                  <a:lnTo>
                    <a:pt x="2432576" y="1627077"/>
                  </a:lnTo>
                  <a:lnTo>
                    <a:pt x="2444662" y="1580572"/>
                  </a:lnTo>
                  <a:lnTo>
                    <a:pt x="2455233" y="1533402"/>
                  </a:lnTo>
                  <a:lnTo>
                    <a:pt x="2464260" y="1485601"/>
                  </a:lnTo>
                  <a:lnTo>
                    <a:pt x="2471713" y="1437202"/>
                  </a:lnTo>
                  <a:lnTo>
                    <a:pt x="2477563" y="1388235"/>
                  </a:lnTo>
                  <a:lnTo>
                    <a:pt x="2481778" y="1338735"/>
                  </a:lnTo>
                  <a:lnTo>
                    <a:pt x="2484329" y="1288734"/>
                  </a:lnTo>
                  <a:lnTo>
                    <a:pt x="2485186" y="1238264"/>
                  </a:lnTo>
                  <a:lnTo>
                    <a:pt x="2484329" y="1187793"/>
                  </a:lnTo>
                  <a:lnTo>
                    <a:pt x="2481778" y="1137790"/>
                  </a:lnTo>
                  <a:lnTo>
                    <a:pt x="2477563" y="1088289"/>
                  </a:lnTo>
                  <a:lnTo>
                    <a:pt x="2471713" y="1039323"/>
                  </a:lnTo>
                  <a:lnTo>
                    <a:pt x="2464260" y="990922"/>
                  </a:lnTo>
                  <a:lnTo>
                    <a:pt x="2455233" y="943121"/>
                  </a:lnTo>
                  <a:lnTo>
                    <a:pt x="2444662" y="895951"/>
                  </a:lnTo>
                  <a:lnTo>
                    <a:pt x="2432576" y="849445"/>
                  </a:lnTo>
                  <a:lnTo>
                    <a:pt x="2419007" y="803635"/>
                  </a:lnTo>
                  <a:lnTo>
                    <a:pt x="2403985" y="758555"/>
                  </a:lnTo>
                  <a:lnTo>
                    <a:pt x="2387538" y="714237"/>
                  </a:lnTo>
                  <a:lnTo>
                    <a:pt x="2369697" y="670713"/>
                  </a:lnTo>
                  <a:lnTo>
                    <a:pt x="2350493" y="628015"/>
                  </a:lnTo>
                  <a:lnTo>
                    <a:pt x="2329955" y="586177"/>
                  </a:lnTo>
                  <a:lnTo>
                    <a:pt x="2308113" y="545231"/>
                  </a:lnTo>
                  <a:lnTo>
                    <a:pt x="2284998" y="505209"/>
                  </a:lnTo>
                  <a:lnTo>
                    <a:pt x="2260639" y="466144"/>
                  </a:lnTo>
                  <a:lnTo>
                    <a:pt x="2235066" y="428068"/>
                  </a:lnTo>
                  <a:lnTo>
                    <a:pt x="2208310" y="391015"/>
                  </a:lnTo>
                  <a:lnTo>
                    <a:pt x="2180401" y="355016"/>
                  </a:lnTo>
                  <a:lnTo>
                    <a:pt x="2151367" y="320104"/>
                  </a:lnTo>
                  <a:lnTo>
                    <a:pt x="2121241" y="286311"/>
                  </a:lnTo>
                  <a:lnTo>
                    <a:pt x="2090051" y="253671"/>
                  </a:lnTo>
                  <a:lnTo>
                    <a:pt x="2057827" y="222216"/>
                  </a:lnTo>
                  <a:lnTo>
                    <a:pt x="2024600" y="191977"/>
                  </a:lnTo>
                  <a:lnTo>
                    <a:pt x="1990400" y="162989"/>
                  </a:lnTo>
                  <a:lnTo>
                    <a:pt x="1955257" y="135283"/>
                  </a:lnTo>
                  <a:lnTo>
                    <a:pt x="1919200" y="108891"/>
                  </a:lnTo>
                  <a:lnTo>
                    <a:pt x="1882260" y="83847"/>
                  </a:lnTo>
                  <a:lnTo>
                    <a:pt x="1844467" y="60183"/>
                  </a:lnTo>
                  <a:lnTo>
                    <a:pt x="1805850" y="37932"/>
                  </a:lnTo>
                  <a:lnTo>
                    <a:pt x="1766441" y="17125"/>
                  </a:lnTo>
                  <a:lnTo>
                    <a:pt x="1730848" y="0"/>
                  </a:lnTo>
                  <a:close/>
                </a:path>
              </a:pathLst>
            </a:custGeom>
            <a:solidFill>
              <a:srgbClr val="9DB7CB"/>
            </a:solidFill>
          </p:spPr>
          <p:txBody>
            <a:bodyPr wrap="square" lIns="0" tIns="0" rIns="0" bIns="0" rtlCol="0"/>
            <a:lstStyle/>
            <a:p>
              <a:endParaRPr dirty="0"/>
            </a:p>
          </p:txBody>
        </p:sp>
        <p:sp>
          <p:nvSpPr>
            <p:cNvPr id="8" name="object 8"/>
            <p:cNvSpPr>
              <a:spLocks noGrp="1" noRot="1" noMove="1" noResize="1" noEditPoints="1" noAdjustHandles="1" noChangeArrowheads="1" noChangeShapeType="1"/>
            </p:cNvSpPr>
            <p:nvPr/>
          </p:nvSpPr>
          <p:spPr>
            <a:xfrm>
              <a:off x="4852446" y="0"/>
              <a:ext cx="2485390" cy="2585085"/>
            </a:xfrm>
            <a:custGeom>
              <a:avLst/>
              <a:gdLst/>
              <a:ahLst/>
              <a:cxnLst/>
              <a:rect l="l" t="t" r="r" b="b"/>
              <a:pathLst>
                <a:path w="2485390" h="2585085">
                  <a:moveTo>
                    <a:pt x="1730848" y="0"/>
                  </a:moveTo>
                  <a:lnTo>
                    <a:pt x="754338" y="0"/>
                  </a:lnTo>
                  <a:lnTo>
                    <a:pt x="718745" y="17125"/>
                  </a:lnTo>
                  <a:lnTo>
                    <a:pt x="679335" y="37932"/>
                  </a:lnTo>
                  <a:lnTo>
                    <a:pt x="640719" y="60183"/>
                  </a:lnTo>
                  <a:lnTo>
                    <a:pt x="602926" y="83847"/>
                  </a:lnTo>
                  <a:lnTo>
                    <a:pt x="565986" y="108891"/>
                  </a:lnTo>
                  <a:lnTo>
                    <a:pt x="529929" y="135283"/>
                  </a:lnTo>
                  <a:lnTo>
                    <a:pt x="494786" y="162989"/>
                  </a:lnTo>
                  <a:lnTo>
                    <a:pt x="460585" y="191977"/>
                  </a:lnTo>
                  <a:lnTo>
                    <a:pt x="427359" y="222216"/>
                  </a:lnTo>
                  <a:lnTo>
                    <a:pt x="395135" y="253671"/>
                  </a:lnTo>
                  <a:lnTo>
                    <a:pt x="363945" y="286311"/>
                  </a:lnTo>
                  <a:lnTo>
                    <a:pt x="333818" y="320104"/>
                  </a:lnTo>
                  <a:lnTo>
                    <a:pt x="304785" y="355016"/>
                  </a:lnTo>
                  <a:lnTo>
                    <a:pt x="276876" y="391015"/>
                  </a:lnTo>
                  <a:lnTo>
                    <a:pt x="250119" y="428068"/>
                  </a:lnTo>
                  <a:lnTo>
                    <a:pt x="224547" y="466144"/>
                  </a:lnTo>
                  <a:lnTo>
                    <a:pt x="200188" y="505209"/>
                  </a:lnTo>
                  <a:lnTo>
                    <a:pt x="177072" y="545231"/>
                  </a:lnTo>
                  <a:lnTo>
                    <a:pt x="155231" y="586177"/>
                  </a:lnTo>
                  <a:lnTo>
                    <a:pt x="134693" y="628015"/>
                  </a:lnTo>
                  <a:lnTo>
                    <a:pt x="115489" y="670713"/>
                  </a:lnTo>
                  <a:lnTo>
                    <a:pt x="97648" y="714237"/>
                  </a:lnTo>
                  <a:lnTo>
                    <a:pt x="81201" y="758555"/>
                  </a:lnTo>
                  <a:lnTo>
                    <a:pt x="66178" y="803635"/>
                  </a:lnTo>
                  <a:lnTo>
                    <a:pt x="52609" y="849445"/>
                  </a:lnTo>
                  <a:lnTo>
                    <a:pt x="40524" y="895951"/>
                  </a:lnTo>
                  <a:lnTo>
                    <a:pt x="29953" y="943121"/>
                  </a:lnTo>
                  <a:lnTo>
                    <a:pt x="20926" y="990922"/>
                  </a:lnTo>
                  <a:lnTo>
                    <a:pt x="13472" y="1039323"/>
                  </a:lnTo>
                  <a:lnTo>
                    <a:pt x="7623" y="1088289"/>
                  </a:lnTo>
                  <a:lnTo>
                    <a:pt x="3408" y="1137790"/>
                  </a:lnTo>
                  <a:lnTo>
                    <a:pt x="857" y="1187793"/>
                  </a:lnTo>
                  <a:lnTo>
                    <a:pt x="0" y="1238264"/>
                  </a:lnTo>
                  <a:lnTo>
                    <a:pt x="857" y="1288734"/>
                  </a:lnTo>
                  <a:lnTo>
                    <a:pt x="3408" y="1338735"/>
                  </a:lnTo>
                  <a:lnTo>
                    <a:pt x="7623" y="1388235"/>
                  </a:lnTo>
                  <a:lnTo>
                    <a:pt x="13472" y="1437202"/>
                  </a:lnTo>
                  <a:lnTo>
                    <a:pt x="20926" y="1485601"/>
                  </a:lnTo>
                  <a:lnTo>
                    <a:pt x="29953" y="1533402"/>
                  </a:lnTo>
                  <a:lnTo>
                    <a:pt x="40524" y="1580572"/>
                  </a:lnTo>
                  <a:lnTo>
                    <a:pt x="52609" y="1627077"/>
                  </a:lnTo>
                  <a:lnTo>
                    <a:pt x="66178" y="1672886"/>
                  </a:lnTo>
                  <a:lnTo>
                    <a:pt x="81201" y="1717965"/>
                  </a:lnTo>
                  <a:lnTo>
                    <a:pt x="97648" y="1762283"/>
                  </a:lnTo>
                  <a:lnTo>
                    <a:pt x="115489" y="1805807"/>
                  </a:lnTo>
                  <a:lnTo>
                    <a:pt x="134693" y="1848504"/>
                  </a:lnTo>
                  <a:lnTo>
                    <a:pt x="155231" y="1890342"/>
                  </a:lnTo>
                  <a:lnTo>
                    <a:pt x="177072" y="1931288"/>
                  </a:lnTo>
                  <a:lnTo>
                    <a:pt x="200188" y="1971309"/>
                  </a:lnTo>
                  <a:lnTo>
                    <a:pt x="224547" y="2010374"/>
                  </a:lnTo>
                  <a:lnTo>
                    <a:pt x="250119" y="2048449"/>
                  </a:lnTo>
                  <a:lnTo>
                    <a:pt x="276876" y="2085502"/>
                  </a:lnTo>
                  <a:lnTo>
                    <a:pt x="304785" y="2121501"/>
                  </a:lnTo>
                  <a:lnTo>
                    <a:pt x="333818" y="2156413"/>
                  </a:lnTo>
                  <a:lnTo>
                    <a:pt x="363945" y="2190205"/>
                  </a:lnTo>
                  <a:lnTo>
                    <a:pt x="395135" y="2222845"/>
                  </a:lnTo>
                  <a:lnTo>
                    <a:pt x="427359" y="2254300"/>
                  </a:lnTo>
                  <a:lnTo>
                    <a:pt x="460585" y="2284538"/>
                  </a:lnTo>
                  <a:lnTo>
                    <a:pt x="494786" y="2313527"/>
                  </a:lnTo>
                  <a:lnTo>
                    <a:pt x="529929" y="2341233"/>
                  </a:lnTo>
                  <a:lnTo>
                    <a:pt x="565986" y="2367624"/>
                  </a:lnTo>
                  <a:lnTo>
                    <a:pt x="602926" y="2392668"/>
                  </a:lnTo>
                  <a:lnTo>
                    <a:pt x="640719" y="2416332"/>
                  </a:lnTo>
                  <a:lnTo>
                    <a:pt x="679335" y="2438583"/>
                  </a:lnTo>
                  <a:lnTo>
                    <a:pt x="718745" y="2459390"/>
                  </a:lnTo>
                  <a:lnTo>
                    <a:pt x="758918" y="2478719"/>
                  </a:lnTo>
                  <a:lnTo>
                    <a:pt x="799823" y="2496538"/>
                  </a:lnTo>
                  <a:lnTo>
                    <a:pt x="841432" y="2512814"/>
                  </a:lnTo>
                  <a:lnTo>
                    <a:pt x="883714" y="2527515"/>
                  </a:lnTo>
                  <a:lnTo>
                    <a:pt x="926639" y="2540609"/>
                  </a:lnTo>
                  <a:lnTo>
                    <a:pt x="970176" y="2552062"/>
                  </a:lnTo>
                  <a:lnTo>
                    <a:pt x="1014297" y="2561842"/>
                  </a:lnTo>
                  <a:lnTo>
                    <a:pt x="1058971" y="2569918"/>
                  </a:lnTo>
                  <a:lnTo>
                    <a:pt x="1104167" y="2576255"/>
                  </a:lnTo>
                  <a:lnTo>
                    <a:pt x="1149856" y="2580822"/>
                  </a:lnTo>
                  <a:lnTo>
                    <a:pt x="1196008" y="2583586"/>
                  </a:lnTo>
                  <a:lnTo>
                    <a:pt x="1242593" y="2584514"/>
                  </a:lnTo>
                  <a:lnTo>
                    <a:pt x="1289178" y="2583586"/>
                  </a:lnTo>
                  <a:lnTo>
                    <a:pt x="1335330" y="2580822"/>
                  </a:lnTo>
                  <a:lnTo>
                    <a:pt x="1381019" y="2576255"/>
                  </a:lnTo>
                  <a:lnTo>
                    <a:pt x="1426215" y="2569918"/>
                  </a:lnTo>
                  <a:lnTo>
                    <a:pt x="1470889" y="2561842"/>
                  </a:lnTo>
                  <a:lnTo>
                    <a:pt x="1515009" y="2552062"/>
                  </a:lnTo>
                  <a:lnTo>
                    <a:pt x="1558547" y="2540609"/>
                  </a:lnTo>
                  <a:lnTo>
                    <a:pt x="1601472" y="2527515"/>
                  </a:lnTo>
                  <a:lnTo>
                    <a:pt x="1643754" y="2512814"/>
                  </a:lnTo>
                  <a:lnTo>
                    <a:pt x="1685363" y="2496538"/>
                  </a:lnTo>
                  <a:lnTo>
                    <a:pt x="1726268" y="2478719"/>
                  </a:lnTo>
                  <a:lnTo>
                    <a:pt x="1766441" y="2459390"/>
                  </a:lnTo>
                  <a:lnTo>
                    <a:pt x="1805850" y="2438583"/>
                  </a:lnTo>
                  <a:lnTo>
                    <a:pt x="1844467" y="2416332"/>
                  </a:lnTo>
                  <a:lnTo>
                    <a:pt x="1882260" y="2392668"/>
                  </a:lnTo>
                  <a:lnTo>
                    <a:pt x="1919200" y="2367624"/>
                  </a:lnTo>
                  <a:lnTo>
                    <a:pt x="1955257" y="2341233"/>
                  </a:lnTo>
                  <a:lnTo>
                    <a:pt x="1990400" y="2313527"/>
                  </a:lnTo>
                  <a:lnTo>
                    <a:pt x="2024600" y="2284538"/>
                  </a:lnTo>
                  <a:lnTo>
                    <a:pt x="2057827" y="2254300"/>
                  </a:lnTo>
                  <a:lnTo>
                    <a:pt x="2090051" y="2222845"/>
                  </a:lnTo>
                  <a:lnTo>
                    <a:pt x="2121241" y="2190205"/>
                  </a:lnTo>
                  <a:lnTo>
                    <a:pt x="2151367" y="2156413"/>
                  </a:lnTo>
                  <a:lnTo>
                    <a:pt x="2180401" y="2121501"/>
                  </a:lnTo>
                  <a:lnTo>
                    <a:pt x="2208310" y="2085502"/>
                  </a:lnTo>
                  <a:lnTo>
                    <a:pt x="2235066" y="2048449"/>
                  </a:lnTo>
                  <a:lnTo>
                    <a:pt x="2260639" y="2010374"/>
                  </a:lnTo>
                  <a:lnTo>
                    <a:pt x="2284998" y="1971309"/>
                  </a:lnTo>
                  <a:lnTo>
                    <a:pt x="2308113" y="1931288"/>
                  </a:lnTo>
                  <a:lnTo>
                    <a:pt x="2329955" y="1890342"/>
                  </a:lnTo>
                  <a:lnTo>
                    <a:pt x="2350493" y="1848504"/>
                  </a:lnTo>
                  <a:lnTo>
                    <a:pt x="2369697" y="1805807"/>
                  </a:lnTo>
                  <a:lnTo>
                    <a:pt x="2387538" y="1762283"/>
                  </a:lnTo>
                  <a:lnTo>
                    <a:pt x="2403985" y="1717965"/>
                  </a:lnTo>
                  <a:lnTo>
                    <a:pt x="2419007" y="1672886"/>
                  </a:lnTo>
                  <a:lnTo>
                    <a:pt x="2432576" y="1627077"/>
                  </a:lnTo>
                  <a:lnTo>
                    <a:pt x="2444662" y="1580572"/>
                  </a:lnTo>
                  <a:lnTo>
                    <a:pt x="2455233" y="1533402"/>
                  </a:lnTo>
                  <a:lnTo>
                    <a:pt x="2464260" y="1485601"/>
                  </a:lnTo>
                  <a:lnTo>
                    <a:pt x="2471713" y="1437202"/>
                  </a:lnTo>
                  <a:lnTo>
                    <a:pt x="2477563" y="1388235"/>
                  </a:lnTo>
                  <a:lnTo>
                    <a:pt x="2481778" y="1338735"/>
                  </a:lnTo>
                  <a:lnTo>
                    <a:pt x="2484329" y="1288734"/>
                  </a:lnTo>
                  <a:lnTo>
                    <a:pt x="2485186" y="1238264"/>
                  </a:lnTo>
                  <a:lnTo>
                    <a:pt x="2484329" y="1187793"/>
                  </a:lnTo>
                  <a:lnTo>
                    <a:pt x="2481778" y="1137790"/>
                  </a:lnTo>
                  <a:lnTo>
                    <a:pt x="2477563" y="1088289"/>
                  </a:lnTo>
                  <a:lnTo>
                    <a:pt x="2471713" y="1039323"/>
                  </a:lnTo>
                  <a:lnTo>
                    <a:pt x="2464260" y="990922"/>
                  </a:lnTo>
                  <a:lnTo>
                    <a:pt x="2455233" y="943121"/>
                  </a:lnTo>
                  <a:lnTo>
                    <a:pt x="2444662" y="895951"/>
                  </a:lnTo>
                  <a:lnTo>
                    <a:pt x="2432576" y="849445"/>
                  </a:lnTo>
                  <a:lnTo>
                    <a:pt x="2419007" y="803635"/>
                  </a:lnTo>
                  <a:lnTo>
                    <a:pt x="2403985" y="758555"/>
                  </a:lnTo>
                  <a:lnTo>
                    <a:pt x="2387538" y="714237"/>
                  </a:lnTo>
                  <a:lnTo>
                    <a:pt x="2369697" y="670713"/>
                  </a:lnTo>
                  <a:lnTo>
                    <a:pt x="2350493" y="628015"/>
                  </a:lnTo>
                  <a:lnTo>
                    <a:pt x="2329955" y="586177"/>
                  </a:lnTo>
                  <a:lnTo>
                    <a:pt x="2308113" y="545231"/>
                  </a:lnTo>
                  <a:lnTo>
                    <a:pt x="2284998" y="505209"/>
                  </a:lnTo>
                  <a:lnTo>
                    <a:pt x="2260639" y="466144"/>
                  </a:lnTo>
                  <a:lnTo>
                    <a:pt x="2235066" y="428068"/>
                  </a:lnTo>
                  <a:lnTo>
                    <a:pt x="2208310" y="391015"/>
                  </a:lnTo>
                  <a:lnTo>
                    <a:pt x="2180401" y="355016"/>
                  </a:lnTo>
                  <a:lnTo>
                    <a:pt x="2151367" y="320104"/>
                  </a:lnTo>
                  <a:lnTo>
                    <a:pt x="2121241" y="286311"/>
                  </a:lnTo>
                  <a:lnTo>
                    <a:pt x="2090051" y="253671"/>
                  </a:lnTo>
                  <a:lnTo>
                    <a:pt x="2057827" y="222216"/>
                  </a:lnTo>
                  <a:lnTo>
                    <a:pt x="2024600" y="191977"/>
                  </a:lnTo>
                  <a:lnTo>
                    <a:pt x="1990400" y="162989"/>
                  </a:lnTo>
                  <a:lnTo>
                    <a:pt x="1955257" y="135283"/>
                  </a:lnTo>
                  <a:lnTo>
                    <a:pt x="1919200" y="108891"/>
                  </a:lnTo>
                  <a:lnTo>
                    <a:pt x="1882260" y="83847"/>
                  </a:lnTo>
                  <a:lnTo>
                    <a:pt x="1844467" y="60183"/>
                  </a:lnTo>
                  <a:lnTo>
                    <a:pt x="1805850" y="37932"/>
                  </a:lnTo>
                  <a:lnTo>
                    <a:pt x="1766441" y="17125"/>
                  </a:lnTo>
                  <a:lnTo>
                    <a:pt x="1730848" y="0"/>
                  </a:lnTo>
                  <a:close/>
                </a:path>
              </a:pathLst>
            </a:custGeom>
            <a:solidFill>
              <a:srgbClr val="184569"/>
            </a:solidFill>
          </p:spPr>
          <p:txBody>
            <a:bodyPr wrap="square" lIns="0" tIns="0" rIns="0" bIns="0" rtlCol="0"/>
            <a:lstStyle/>
            <a:p>
              <a:endParaRPr/>
            </a:p>
          </p:txBody>
        </p:sp>
        <p:sp>
          <p:nvSpPr>
            <p:cNvPr id="9" name="object 9"/>
            <p:cNvSpPr>
              <a:spLocks noGrp="1" noRot="1" noMove="1" noResize="1" noEditPoints="1" noAdjustHandles="1" noChangeArrowheads="1" noChangeShapeType="1"/>
            </p:cNvSpPr>
            <p:nvPr/>
          </p:nvSpPr>
          <p:spPr>
            <a:xfrm>
              <a:off x="4694123" y="1336675"/>
              <a:ext cx="2880360" cy="1399540"/>
            </a:xfrm>
            <a:custGeom>
              <a:avLst/>
              <a:gdLst/>
              <a:ahLst/>
              <a:cxnLst/>
              <a:rect l="l" t="t" r="r" b="b"/>
              <a:pathLst>
                <a:path w="2880359" h="1399539">
                  <a:moveTo>
                    <a:pt x="2880182" y="0"/>
                  </a:moveTo>
                  <a:lnTo>
                    <a:pt x="0" y="0"/>
                  </a:lnTo>
                  <a:lnTo>
                    <a:pt x="0" y="1399501"/>
                  </a:lnTo>
                  <a:lnTo>
                    <a:pt x="2880182" y="1399501"/>
                  </a:lnTo>
                  <a:lnTo>
                    <a:pt x="2880182" y="0"/>
                  </a:lnTo>
                  <a:close/>
                </a:path>
              </a:pathLst>
            </a:custGeom>
            <a:solidFill>
              <a:srgbClr val="FFFFFF"/>
            </a:solidFill>
          </p:spPr>
          <p:txBody>
            <a:bodyPr wrap="square" lIns="0" tIns="0" rIns="0" bIns="0" rtlCol="0"/>
            <a:lstStyle/>
            <a:p>
              <a:endParaRPr/>
            </a:p>
          </p:txBody>
        </p:sp>
      </p:grpSp>
      <p:grpSp>
        <p:nvGrpSpPr>
          <p:cNvPr id="10" name="object 10"/>
          <p:cNvGrpSpPr>
            <a:grpSpLocks noGrp="1" noUngrp="1" noRot="1" noMove="1" noResize="1"/>
          </p:cNvGrpSpPr>
          <p:nvPr/>
        </p:nvGrpSpPr>
        <p:grpSpPr>
          <a:xfrm>
            <a:off x="9684004" y="8034007"/>
            <a:ext cx="5436235" cy="2658110"/>
            <a:chOff x="9684004" y="8034007"/>
            <a:chExt cx="5436235" cy="2658110"/>
          </a:xfrm>
        </p:grpSpPr>
        <p:sp>
          <p:nvSpPr>
            <p:cNvPr id="11" name="object 11"/>
            <p:cNvSpPr>
              <a:spLocks noGrp="1" noRot="1" noMove="1" noResize="1" noEditPoints="1" noAdjustHandles="1" noChangeArrowheads="1" noChangeShapeType="1"/>
            </p:cNvSpPr>
            <p:nvPr/>
          </p:nvSpPr>
          <p:spPr>
            <a:xfrm>
              <a:off x="10092606" y="8303978"/>
              <a:ext cx="2485390" cy="2388235"/>
            </a:xfrm>
            <a:custGeom>
              <a:avLst/>
              <a:gdLst/>
              <a:ahLst/>
              <a:cxnLst/>
              <a:rect l="l" t="t" r="r" b="b"/>
              <a:pathLst>
                <a:path w="2485390" h="2388234">
                  <a:moveTo>
                    <a:pt x="1242593" y="0"/>
                  </a:moveTo>
                  <a:lnTo>
                    <a:pt x="1194930" y="901"/>
                  </a:lnTo>
                  <a:lnTo>
                    <a:pt x="1147721" y="3583"/>
                  </a:lnTo>
                  <a:lnTo>
                    <a:pt x="1100997" y="8013"/>
                  </a:lnTo>
                  <a:lnTo>
                    <a:pt x="1054792" y="14160"/>
                  </a:lnTo>
                  <a:lnTo>
                    <a:pt x="1009138" y="21990"/>
                  </a:lnTo>
                  <a:lnTo>
                    <a:pt x="964066" y="31473"/>
                  </a:lnTo>
                  <a:lnTo>
                    <a:pt x="919608" y="42574"/>
                  </a:lnTo>
                  <a:lnTo>
                    <a:pt x="875798" y="55262"/>
                  </a:lnTo>
                  <a:lnTo>
                    <a:pt x="832667" y="69505"/>
                  </a:lnTo>
                  <a:lnTo>
                    <a:pt x="790246" y="85270"/>
                  </a:lnTo>
                  <a:lnTo>
                    <a:pt x="748570" y="102526"/>
                  </a:lnTo>
                  <a:lnTo>
                    <a:pt x="707669" y="121238"/>
                  </a:lnTo>
                  <a:lnTo>
                    <a:pt x="667576" y="141377"/>
                  </a:lnTo>
                  <a:lnTo>
                    <a:pt x="628322" y="162908"/>
                  </a:lnTo>
                  <a:lnTo>
                    <a:pt x="589941" y="185800"/>
                  </a:lnTo>
                  <a:lnTo>
                    <a:pt x="552465" y="210020"/>
                  </a:lnTo>
                  <a:lnTo>
                    <a:pt x="515924" y="235536"/>
                  </a:lnTo>
                  <a:lnTo>
                    <a:pt x="480353" y="262316"/>
                  </a:lnTo>
                  <a:lnTo>
                    <a:pt x="445782" y="290328"/>
                  </a:lnTo>
                  <a:lnTo>
                    <a:pt x="412244" y="319539"/>
                  </a:lnTo>
                  <a:lnTo>
                    <a:pt x="379772" y="349916"/>
                  </a:lnTo>
                  <a:lnTo>
                    <a:pt x="348397" y="381428"/>
                  </a:lnTo>
                  <a:lnTo>
                    <a:pt x="318151" y="414042"/>
                  </a:lnTo>
                  <a:lnTo>
                    <a:pt x="289067" y="447727"/>
                  </a:lnTo>
                  <a:lnTo>
                    <a:pt x="261177" y="482448"/>
                  </a:lnTo>
                  <a:lnTo>
                    <a:pt x="234514" y="518175"/>
                  </a:lnTo>
                  <a:lnTo>
                    <a:pt x="209108" y="554875"/>
                  </a:lnTo>
                  <a:lnTo>
                    <a:pt x="184993" y="592515"/>
                  </a:lnTo>
                  <a:lnTo>
                    <a:pt x="162200" y="631064"/>
                  </a:lnTo>
                  <a:lnTo>
                    <a:pt x="140763" y="670488"/>
                  </a:lnTo>
                  <a:lnTo>
                    <a:pt x="120712" y="710756"/>
                  </a:lnTo>
                  <a:lnTo>
                    <a:pt x="102080" y="751836"/>
                  </a:lnTo>
                  <a:lnTo>
                    <a:pt x="84900" y="793694"/>
                  </a:lnTo>
                  <a:lnTo>
                    <a:pt x="69203" y="836300"/>
                  </a:lnTo>
                  <a:lnTo>
                    <a:pt x="55022" y="879619"/>
                  </a:lnTo>
                  <a:lnTo>
                    <a:pt x="42389" y="923621"/>
                  </a:lnTo>
                  <a:lnTo>
                    <a:pt x="31336" y="968272"/>
                  </a:lnTo>
                  <a:lnTo>
                    <a:pt x="21895" y="1013541"/>
                  </a:lnTo>
                  <a:lnTo>
                    <a:pt x="14098" y="1059395"/>
                  </a:lnTo>
                  <a:lnTo>
                    <a:pt x="7978" y="1105802"/>
                  </a:lnTo>
                  <a:lnTo>
                    <a:pt x="3567" y="1152729"/>
                  </a:lnTo>
                  <a:lnTo>
                    <a:pt x="897" y="1200145"/>
                  </a:lnTo>
                  <a:lnTo>
                    <a:pt x="0" y="1248016"/>
                  </a:lnTo>
                  <a:lnTo>
                    <a:pt x="897" y="1295886"/>
                  </a:lnTo>
                  <a:lnTo>
                    <a:pt x="3567" y="1343301"/>
                  </a:lnTo>
                  <a:lnTo>
                    <a:pt x="7978" y="1390227"/>
                  </a:lnTo>
                  <a:lnTo>
                    <a:pt x="14098" y="1436633"/>
                  </a:lnTo>
                  <a:lnTo>
                    <a:pt x="21895" y="1482486"/>
                  </a:lnTo>
                  <a:lnTo>
                    <a:pt x="31336" y="1527755"/>
                  </a:lnTo>
                  <a:lnTo>
                    <a:pt x="42389" y="1572405"/>
                  </a:lnTo>
                  <a:lnTo>
                    <a:pt x="55022" y="1616407"/>
                  </a:lnTo>
                  <a:lnTo>
                    <a:pt x="69203" y="1659726"/>
                  </a:lnTo>
                  <a:lnTo>
                    <a:pt x="84900" y="1702330"/>
                  </a:lnTo>
                  <a:lnTo>
                    <a:pt x="102080" y="1744188"/>
                  </a:lnTo>
                  <a:lnTo>
                    <a:pt x="120712" y="1785267"/>
                  </a:lnTo>
                  <a:lnTo>
                    <a:pt x="140763" y="1825535"/>
                  </a:lnTo>
                  <a:lnTo>
                    <a:pt x="162200" y="1864959"/>
                  </a:lnTo>
                  <a:lnTo>
                    <a:pt x="184993" y="1903507"/>
                  </a:lnTo>
                  <a:lnTo>
                    <a:pt x="209108" y="1941147"/>
                  </a:lnTo>
                  <a:lnTo>
                    <a:pt x="234514" y="1977847"/>
                  </a:lnTo>
                  <a:lnTo>
                    <a:pt x="261177" y="2013573"/>
                  </a:lnTo>
                  <a:lnTo>
                    <a:pt x="289067" y="2048295"/>
                  </a:lnTo>
                  <a:lnTo>
                    <a:pt x="318151" y="2081978"/>
                  </a:lnTo>
                  <a:lnTo>
                    <a:pt x="348397" y="2114592"/>
                  </a:lnTo>
                  <a:lnTo>
                    <a:pt x="379772" y="2146104"/>
                  </a:lnTo>
                  <a:lnTo>
                    <a:pt x="412244" y="2176481"/>
                  </a:lnTo>
                  <a:lnTo>
                    <a:pt x="445782" y="2205692"/>
                  </a:lnTo>
                  <a:lnTo>
                    <a:pt x="480353" y="2233703"/>
                  </a:lnTo>
                  <a:lnTo>
                    <a:pt x="515924" y="2260483"/>
                  </a:lnTo>
                  <a:lnTo>
                    <a:pt x="552465" y="2286000"/>
                  </a:lnTo>
                  <a:lnTo>
                    <a:pt x="589941" y="2310220"/>
                  </a:lnTo>
                  <a:lnTo>
                    <a:pt x="628322" y="2333112"/>
                  </a:lnTo>
                  <a:lnTo>
                    <a:pt x="667576" y="2354643"/>
                  </a:lnTo>
                  <a:lnTo>
                    <a:pt x="707669" y="2374781"/>
                  </a:lnTo>
                  <a:lnTo>
                    <a:pt x="736614" y="2388024"/>
                  </a:lnTo>
                  <a:lnTo>
                    <a:pt x="1748574" y="2388024"/>
                  </a:lnTo>
                  <a:lnTo>
                    <a:pt x="1817613" y="2354643"/>
                  </a:lnTo>
                  <a:lnTo>
                    <a:pt x="1856867" y="2333112"/>
                  </a:lnTo>
                  <a:lnTo>
                    <a:pt x="1895248" y="2310220"/>
                  </a:lnTo>
                  <a:lnTo>
                    <a:pt x="1932725" y="2286000"/>
                  </a:lnTo>
                  <a:lnTo>
                    <a:pt x="1969266" y="2260483"/>
                  </a:lnTo>
                  <a:lnTo>
                    <a:pt x="2004838" y="2233703"/>
                  </a:lnTo>
                  <a:lnTo>
                    <a:pt x="2039409" y="2205692"/>
                  </a:lnTo>
                  <a:lnTo>
                    <a:pt x="2072947" y="2176481"/>
                  </a:lnTo>
                  <a:lnTo>
                    <a:pt x="2105420" y="2146104"/>
                  </a:lnTo>
                  <a:lnTo>
                    <a:pt x="2136796" y="2114592"/>
                  </a:lnTo>
                  <a:lnTo>
                    <a:pt x="2167042" y="2081978"/>
                  </a:lnTo>
                  <a:lnTo>
                    <a:pt x="2196126" y="2048295"/>
                  </a:lnTo>
                  <a:lnTo>
                    <a:pt x="2224016" y="2013573"/>
                  </a:lnTo>
                  <a:lnTo>
                    <a:pt x="2250681" y="1977847"/>
                  </a:lnTo>
                  <a:lnTo>
                    <a:pt x="2276087" y="1941147"/>
                  </a:lnTo>
                  <a:lnTo>
                    <a:pt x="2300202" y="1903507"/>
                  </a:lnTo>
                  <a:lnTo>
                    <a:pt x="2322995" y="1864959"/>
                  </a:lnTo>
                  <a:lnTo>
                    <a:pt x="2344433" y="1825535"/>
                  </a:lnTo>
                  <a:lnTo>
                    <a:pt x="2364484" y="1785267"/>
                  </a:lnTo>
                  <a:lnTo>
                    <a:pt x="2383116" y="1744188"/>
                  </a:lnTo>
                  <a:lnTo>
                    <a:pt x="2400297" y="1702330"/>
                  </a:lnTo>
                  <a:lnTo>
                    <a:pt x="2415994" y="1659726"/>
                  </a:lnTo>
                  <a:lnTo>
                    <a:pt x="2430175" y="1616407"/>
                  </a:lnTo>
                  <a:lnTo>
                    <a:pt x="2442808" y="1572405"/>
                  </a:lnTo>
                  <a:lnTo>
                    <a:pt x="2453862" y="1527755"/>
                  </a:lnTo>
                  <a:lnTo>
                    <a:pt x="2463303" y="1482486"/>
                  </a:lnTo>
                  <a:lnTo>
                    <a:pt x="2471100" y="1436633"/>
                  </a:lnTo>
                  <a:lnTo>
                    <a:pt x="2477220" y="1390227"/>
                  </a:lnTo>
                  <a:lnTo>
                    <a:pt x="2481631" y="1343301"/>
                  </a:lnTo>
                  <a:lnTo>
                    <a:pt x="2484302" y="1295886"/>
                  </a:lnTo>
                  <a:lnTo>
                    <a:pt x="2485199" y="1248016"/>
                  </a:lnTo>
                  <a:lnTo>
                    <a:pt x="2484302" y="1200145"/>
                  </a:lnTo>
                  <a:lnTo>
                    <a:pt x="2481631" y="1152729"/>
                  </a:lnTo>
                  <a:lnTo>
                    <a:pt x="2477220" y="1105802"/>
                  </a:lnTo>
                  <a:lnTo>
                    <a:pt x="2471100" y="1059395"/>
                  </a:lnTo>
                  <a:lnTo>
                    <a:pt x="2463303" y="1013541"/>
                  </a:lnTo>
                  <a:lnTo>
                    <a:pt x="2453862" y="968272"/>
                  </a:lnTo>
                  <a:lnTo>
                    <a:pt x="2442808" y="923621"/>
                  </a:lnTo>
                  <a:lnTo>
                    <a:pt x="2430175" y="879619"/>
                  </a:lnTo>
                  <a:lnTo>
                    <a:pt x="2415994" y="836300"/>
                  </a:lnTo>
                  <a:lnTo>
                    <a:pt x="2400297" y="793694"/>
                  </a:lnTo>
                  <a:lnTo>
                    <a:pt x="2383116" y="751836"/>
                  </a:lnTo>
                  <a:lnTo>
                    <a:pt x="2364484" y="710756"/>
                  </a:lnTo>
                  <a:lnTo>
                    <a:pt x="2344433" y="670488"/>
                  </a:lnTo>
                  <a:lnTo>
                    <a:pt x="2322995" y="631064"/>
                  </a:lnTo>
                  <a:lnTo>
                    <a:pt x="2300202" y="592515"/>
                  </a:lnTo>
                  <a:lnTo>
                    <a:pt x="2276087" y="554875"/>
                  </a:lnTo>
                  <a:lnTo>
                    <a:pt x="2250681" y="518175"/>
                  </a:lnTo>
                  <a:lnTo>
                    <a:pt x="2224016" y="482448"/>
                  </a:lnTo>
                  <a:lnTo>
                    <a:pt x="2196126" y="447727"/>
                  </a:lnTo>
                  <a:lnTo>
                    <a:pt x="2167042" y="414042"/>
                  </a:lnTo>
                  <a:lnTo>
                    <a:pt x="2136796" y="381428"/>
                  </a:lnTo>
                  <a:lnTo>
                    <a:pt x="2105420" y="349916"/>
                  </a:lnTo>
                  <a:lnTo>
                    <a:pt x="2072947" y="319539"/>
                  </a:lnTo>
                  <a:lnTo>
                    <a:pt x="2039409" y="290328"/>
                  </a:lnTo>
                  <a:lnTo>
                    <a:pt x="2004838" y="262316"/>
                  </a:lnTo>
                  <a:lnTo>
                    <a:pt x="1969266" y="235536"/>
                  </a:lnTo>
                  <a:lnTo>
                    <a:pt x="1932725" y="210020"/>
                  </a:lnTo>
                  <a:lnTo>
                    <a:pt x="1895248" y="185800"/>
                  </a:lnTo>
                  <a:lnTo>
                    <a:pt x="1856867" y="162908"/>
                  </a:lnTo>
                  <a:lnTo>
                    <a:pt x="1817613" y="141377"/>
                  </a:lnTo>
                  <a:lnTo>
                    <a:pt x="1777519" y="121238"/>
                  </a:lnTo>
                  <a:lnTo>
                    <a:pt x="1736618" y="102526"/>
                  </a:lnTo>
                  <a:lnTo>
                    <a:pt x="1694941" y="85270"/>
                  </a:lnTo>
                  <a:lnTo>
                    <a:pt x="1652521" y="69505"/>
                  </a:lnTo>
                  <a:lnTo>
                    <a:pt x="1609389" y="55262"/>
                  </a:lnTo>
                  <a:lnTo>
                    <a:pt x="1565578" y="42574"/>
                  </a:lnTo>
                  <a:lnTo>
                    <a:pt x="1521121" y="31473"/>
                  </a:lnTo>
                  <a:lnTo>
                    <a:pt x="1476049" y="21990"/>
                  </a:lnTo>
                  <a:lnTo>
                    <a:pt x="1430394" y="14160"/>
                  </a:lnTo>
                  <a:lnTo>
                    <a:pt x="1384189" y="8013"/>
                  </a:lnTo>
                  <a:lnTo>
                    <a:pt x="1337465" y="3583"/>
                  </a:lnTo>
                  <a:lnTo>
                    <a:pt x="1290256" y="901"/>
                  </a:lnTo>
                  <a:lnTo>
                    <a:pt x="1242593" y="0"/>
                  </a:lnTo>
                  <a:close/>
                </a:path>
              </a:pathLst>
            </a:custGeom>
            <a:solidFill>
              <a:srgbClr val="9DB7CB"/>
            </a:solidFill>
          </p:spPr>
          <p:txBody>
            <a:bodyPr wrap="square" lIns="0" tIns="0" rIns="0" bIns="0" rtlCol="0"/>
            <a:lstStyle/>
            <a:p>
              <a:endParaRPr/>
            </a:p>
          </p:txBody>
        </p:sp>
        <p:sp>
          <p:nvSpPr>
            <p:cNvPr id="12" name="object 12"/>
            <p:cNvSpPr>
              <a:spLocks noGrp="1" noRot="1" noMove="1" noResize="1" noEditPoints="1" noAdjustHandles="1" noChangeArrowheads="1" noChangeShapeType="1"/>
            </p:cNvSpPr>
            <p:nvPr/>
          </p:nvSpPr>
          <p:spPr>
            <a:xfrm>
              <a:off x="10422966" y="8303978"/>
              <a:ext cx="2485390" cy="2388235"/>
            </a:xfrm>
            <a:custGeom>
              <a:avLst/>
              <a:gdLst/>
              <a:ahLst/>
              <a:cxnLst/>
              <a:rect l="l" t="t" r="r" b="b"/>
              <a:pathLst>
                <a:path w="2485390" h="2388234">
                  <a:moveTo>
                    <a:pt x="1242593" y="0"/>
                  </a:moveTo>
                  <a:lnTo>
                    <a:pt x="1194930" y="901"/>
                  </a:lnTo>
                  <a:lnTo>
                    <a:pt x="1147721" y="3583"/>
                  </a:lnTo>
                  <a:lnTo>
                    <a:pt x="1100997" y="8013"/>
                  </a:lnTo>
                  <a:lnTo>
                    <a:pt x="1054792" y="14160"/>
                  </a:lnTo>
                  <a:lnTo>
                    <a:pt x="1009138" y="21990"/>
                  </a:lnTo>
                  <a:lnTo>
                    <a:pt x="964066" y="31473"/>
                  </a:lnTo>
                  <a:lnTo>
                    <a:pt x="919608" y="42574"/>
                  </a:lnTo>
                  <a:lnTo>
                    <a:pt x="875798" y="55262"/>
                  </a:lnTo>
                  <a:lnTo>
                    <a:pt x="832667" y="69505"/>
                  </a:lnTo>
                  <a:lnTo>
                    <a:pt x="790246" y="85270"/>
                  </a:lnTo>
                  <a:lnTo>
                    <a:pt x="748570" y="102526"/>
                  </a:lnTo>
                  <a:lnTo>
                    <a:pt x="707669" y="121238"/>
                  </a:lnTo>
                  <a:lnTo>
                    <a:pt x="667576" y="141377"/>
                  </a:lnTo>
                  <a:lnTo>
                    <a:pt x="628322" y="162908"/>
                  </a:lnTo>
                  <a:lnTo>
                    <a:pt x="589941" y="185800"/>
                  </a:lnTo>
                  <a:lnTo>
                    <a:pt x="552465" y="210020"/>
                  </a:lnTo>
                  <a:lnTo>
                    <a:pt x="515924" y="235536"/>
                  </a:lnTo>
                  <a:lnTo>
                    <a:pt x="480353" y="262316"/>
                  </a:lnTo>
                  <a:lnTo>
                    <a:pt x="445782" y="290328"/>
                  </a:lnTo>
                  <a:lnTo>
                    <a:pt x="412244" y="319539"/>
                  </a:lnTo>
                  <a:lnTo>
                    <a:pt x="379772" y="349916"/>
                  </a:lnTo>
                  <a:lnTo>
                    <a:pt x="348397" y="381428"/>
                  </a:lnTo>
                  <a:lnTo>
                    <a:pt x="318151" y="414042"/>
                  </a:lnTo>
                  <a:lnTo>
                    <a:pt x="289067" y="447727"/>
                  </a:lnTo>
                  <a:lnTo>
                    <a:pt x="261177" y="482448"/>
                  </a:lnTo>
                  <a:lnTo>
                    <a:pt x="234514" y="518175"/>
                  </a:lnTo>
                  <a:lnTo>
                    <a:pt x="209108" y="554875"/>
                  </a:lnTo>
                  <a:lnTo>
                    <a:pt x="184993" y="592515"/>
                  </a:lnTo>
                  <a:lnTo>
                    <a:pt x="162200" y="631064"/>
                  </a:lnTo>
                  <a:lnTo>
                    <a:pt x="140763" y="670488"/>
                  </a:lnTo>
                  <a:lnTo>
                    <a:pt x="120712" y="710756"/>
                  </a:lnTo>
                  <a:lnTo>
                    <a:pt x="102080" y="751836"/>
                  </a:lnTo>
                  <a:lnTo>
                    <a:pt x="84900" y="793694"/>
                  </a:lnTo>
                  <a:lnTo>
                    <a:pt x="69203" y="836300"/>
                  </a:lnTo>
                  <a:lnTo>
                    <a:pt x="55022" y="879619"/>
                  </a:lnTo>
                  <a:lnTo>
                    <a:pt x="42389" y="923621"/>
                  </a:lnTo>
                  <a:lnTo>
                    <a:pt x="31336" y="968272"/>
                  </a:lnTo>
                  <a:lnTo>
                    <a:pt x="21895" y="1013541"/>
                  </a:lnTo>
                  <a:lnTo>
                    <a:pt x="14098" y="1059395"/>
                  </a:lnTo>
                  <a:lnTo>
                    <a:pt x="7978" y="1105802"/>
                  </a:lnTo>
                  <a:lnTo>
                    <a:pt x="3567" y="1152729"/>
                  </a:lnTo>
                  <a:lnTo>
                    <a:pt x="897" y="1200145"/>
                  </a:lnTo>
                  <a:lnTo>
                    <a:pt x="0" y="1248016"/>
                  </a:lnTo>
                  <a:lnTo>
                    <a:pt x="897" y="1295886"/>
                  </a:lnTo>
                  <a:lnTo>
                    <a:pt x="3567" y="1343301"/>
                  </a:lnTo>
                  <a:lnTo>
                    <a:pt x="7978" y="1390227"/>
                  </a:lnTo>
                  <a:lnTo>
                    <a:pt x="14098" y="1436633"/>
                  </a:lnTo>
                  <a:lnTo>
                    <a:pt x="21895" y="1482486"/>
                  </a:lnTo>
                  <a:lnTo>
                    <a:pt x="31336" y="1527755"/>
                  </a:lnTo>
                  <a:lnTo>
                    <a:pt x="42389" y="1572405"/>
                  </a:lnTo>
                  <a:lnTo>
                    <a:pt x="55022" y="1616407"/>
                  </a:lnTo>
                  <a:lnTo>
                    <a:pt x="69203" y="1659726"/>
                  </a:lnTo>
                  <a:lnTo>
                    <a:pt x="84900" y="1702330"/>
                  </a:lnTo>
                  <a:lnTo>
                    <a:pt x="102080" y="1744188"/>
                  </a:lnTo>
                  <a:lnTo>
                    <a:pt x="120712" y="1785267"/>
                  </a:lnTo>
                  <a:lnTo>
                    <a:pt x="140763" y="1825535"/>
                  </a:lnTo>
                  <a:lnTo>
                    <a:pt x="162200" y="1864959"/>
                  </a:lnTo>
                  <a:lnTo>
                    <a:pt x="184993" y="1903507"/>
                  </a:lnTo>
                  <a:lnTo>
                    <a:pt x="209108" y="1941147"/>
                  </a:lnTo>
                  <a:lnTo>
                    <a:pt x="234514" y="1977847"/>
                  </a:lnTo>
                  <a:lnTo>
                    <a:pt x="261177" y="2013573"/>
                  </a:lnTo>
                  <a:lnTo>
                    <a:pt x="289067" y="2048295"/>
                  </a:lnTo>
                  <a:lnTo>
                    <a:pt x="318151" y="2081978"/>
                  </a:lnTo>
                  <a:lnTo>
                    <a:pt x="348397" y="2114592"/>
                  </a:lnTo>
                  <a:lnTo>
                    <a:pt x="379772" y="2146104"/>
                  </a:lnTo>
                  <a:lnTo>
                    <a:pt x="412244" y="2176481"/>
                  </a:lnTo>
                  <a:lnTo>
                    <a:pt x="445782" y="2205692"/>
                  </a:lnTo>
                  <a:lnTo>
                    <a:pt x="480353" y="2233703"/>
                  </a:lnTo>
                  <a:lnTo>
                    <a:pt x="515924" y="2260483"/>
                  </a:lnTo>
                  <a:lnTo>
                    <a:pt x="552465" y="2286000"/>
                  </a:lnTo>
                  <a:lnTo>
                    <a:pt x="589941" y="2310220"/>
                  </a:lnTo>
                  <a:lnTo>
                    <a:pt x="628322" y="2333112"/>
                  </a:lnTo>
                  <a:lnTo>
                    <a:pt x="667576" y="2354643"/>
                  </a:lnTo>
                  <a:lnTo>
                    <a:pt x="707669" y="2374781"/>
                  </a:lnTo>
                  <a:lnTo>
                    <a:pt x="736614" y="2388024"/>
                  </a:lnTo>
                  <a:lnTo>
                    <a:pt x="1748574" y="2388024"/>
                  </a:lnTo>
                  <a:lnTo>
                    <a:pt x="1817613" y="2354643"/>
                  </a:lnTo>
                  <a:lnTo>
                    <a:pt x="1856867" y="2333112"/>
                  </a:lnTo>
                  <a:lnTo>
                    <a:pt x="1895248" y="2310220"/>
                  </a:lnTo>
                  <a:lnTo>
                    <a:pt x="1932725" y="2286000"/>
                  </a:lnTo>
                  <a:lnTo>
                    <a:pt x="1969266" y="2260483"/>
                  </a:lnTo>
                  <a:lnTo>
                    <a:pt x="2004838" y="2233703"/>
                  </a:lnTo>
                  <a:lnTo>
                    <a:pt x="2039409" y="2205692"/>
                  </a:lnTo>
                  <a:lnTo>
                    <a:pt x="2072947" y="2176481"/>
                  </a:lnTo>
                  <a:lnTo>
                    <a:pt x="2105420" y="2146104"/>
                  </a:lnTo>
                  <a:lnTo>
                    <a:pt x="2136796" y="2114592"/>
                  </a:lnTo>
                  <a:lnTo>
                    <a:pt x="2167042" y="2081978"/>
                  </a:lnTo>
                  <a:lnTo>
                    <a:pt x="2196126" y="2048295"/>
                  </a:lnTo>
                  <a:lnTo>
                    <a:pt x="2224016" y="2013573"/>
                  </a:lnTo>
                  <a:lnTo>
                    <a:pt x="2250681" y="1977847"/>
                  </a:lnTo>
                  <a:lnTo>
                    <a:pt x="2276087" y="1941147"/>
                  </a:lnTo>
                  <a:lnTo>
                    <a:pt x="2300202" y="1903507"/>
                  </a:lnTo>
                  <a:lnTo>
                    <a:pt x="2322995" y="1864959"/>
                  </a:lnTo>
                  <a:lnTo>
                    <a:pt x="2344433" y="1825535"/>
                  </a:lnTo>
                  <a:lnTo>
                    <a:pt x="2364484" y="1785267"/>
                  </a:lnTo>
                  <a:lnTo>
                    <a:pt x="2383116" y="1744188"/>
                  </a:lnTo>
                  <a:lnTo>
                    <a:pt x="2400297" y="1702330"/>
                  </a:lnTo>
                  <a:lnTo>
                    <a:pt x="2415994" y="1659726"/>
                  </a:lnTo>
                  <a:lnTo>
                    <a:pt x="2430175" y="1616407"/>
                  </a:lnTo>
                  <a:lnTo>
                    <a:pt x="2442808" y="1572405"/>
                  </a:lnTo>
                  <a:lnTo>
                    <a:pt x="2453862" y="1527755"/>
                  </a:lnTo>
                  <a:lnTo>
                    <a:pt x="2463303" y="1482486"/>
                  </a:lnTo>
                  <a:lnTo>
                    <a:pt x="2471100" y="1436633"/>
                  </a:lnTo>
                  <a:lnTo>
                    <a:pt x="2477220" y="1390227"/>
                  </a:lnTo>
                  <a:lnTo>
                    <a:pt x="2481631" y="1343301"/>
                  </a:lnTo>
                  <a:lnTo>
                    <a:pt x="2484302" y="1295886"/>
                  </a:lnTo>
                  <a:lnTo>
                    <a:pt x="2485199" y="1248016"/>
                  </a:lnTo>
                  <a:lnTo>
                    <a:pt x="2484302" y="1200145"/>
                  </a:lnTo>
                  <a:lnTo>
                    <a:pt x="2481631" y="1152729"/>
                  </a:lnTo>
                  <a:lnTo>
                    <a:pt x="2477220" y="1105802"/>
                  </a:lnTo>
                  <a:lnTo>
                    <a:pt x="2471100" y="1059395"/>
                  </a:lnTo>
                  <a:lnTo>
                    <a:pt x="2463303" y="1013541"/>
                  </a:lnTo>
                  <a:lnTo>
                    <a:pt x="2453862" y="968272"/>
                  </a:lnTo>
                  <a:lnTo>
                    <a:pt x="2442808" y="923621"/>
                  </a:lnTo>
                  <a:lnTo>
                    <a:pt x="2430175" y="879619"/>
                  </a:lnTo>
                  <a:lnTo>
                    <a:pt x="2415994" y="836300"/>
                  </a:lnTo>
                  <a:lnTo>
                    <a:pt x="2400297" y="793694"/>
                  </a:lnTo>
                  <a:lnTo>
                    <a:pt x="2383116" y="751836"/>
                  </a:lnTo>
                  <a:lnTo>
                    <a:pt x="2364484" y="710756"/>
                  </a:lnTo>
                  <a:lnTo>
                    <a:pt x="2344433" y="670488"/>
                  </a:lnTo>
                  <a:lnTo>
                    <a:pt x="2322995" y="631064"/>
                  </a:lnTo>
                  <a:lnTo>
                    <a:pt x="2300202" y="592515"/>
                  </a:lnTo>
                  <a:lnTo>
                    <a:pt x="2276087" y="554875"/>
                  </a:lnTo>
                  <a:lnTo>
                    <a:pt x="2250681" y="518175"/>
                  </a:lnTo>
                  <a:lnTo>
                    <a:pt x="2224016" y="482448"/>
                  </a:lnTo>
                  <a:lnTo>
                    <a:pt x="2196126" y="447727"/>
                  </a:lnTo>
                  <a:lnTo>
                    <a:pt x="2167042" y="414042"/>
                  </a:lnTo>
                  <a:lnTo>
                    <a:pt x="2136796" y="381428"/>
                  </a:lnTo>
                  <a:lnTo>
                    <a:pt x="2105420" y="349916"/>
                  </a:lnTo>
                  <a:lnTo>
                    <a:pt x="2072947" y="319539"/>
                  </a:lnTo>
                  <a:lnTo>
                    <a:pt x="2039409" y="290328"/>
                  </a:lnTo>
                  <a:lnTo>
                    <a:pt x="2004838" y="262316"/>
                  </a:lnTo>
                  <a:lnTo>
                    <a:pt x="1969266" y="235536"/>
                  </a:lnTo>
                  <a:lnTo>
                    <a:pt x="1932725" y="210020"/>
                  </a:lnTo>
                  <a:lnTo>
                    <a:pt x="1895248" y="185800"/>
                  </a:lnTo>
                  <a:lnTo>
                    <a:pt x="1856867" y="162908"/>
                  </a:lnTo>
                  <a:lnTo>
                    <a:pt x="1817613" y="141377"/>
                  </a:lnTo>
                  <a:lnTo>
                    <a:pt x="1777519" y="121238"/>
                  </a:lnTo>
                  <a:lnTo>
                    <a:pt x="1736618" y="102526"/>
                  </a:lnTo>
                  <a:lnTo>
                    <a:pt x="1694941" y="85270"/>
                  </a:lnTo>
                  <a:lnTo>
                    <a:pt x="1652521" y="69505"/>
                  </a:lnTo>
                  <a:lnTo>
                    <a:pt x="1609389" y="55262"/>
                  </a:lnTo>
                  <a:lnTo>
                    <a:pt x="1565578" y="42574"/>
                  </a:lnTo>
                  <a:lnTo>
                    <a:pt x="1521121" y="31473"/>
                  </a:lnTo>
                  <a:lnTo>
                    <a:pt x="1476049" y="21990"/>
                  </a:lnTo>
                  <a:lnTo>
                    <a:pt x="1430394" y="14160"/>
                  </a:lnTo>
                  <a:lnTo>
                    <a:pt x="1384189" y="8013"/>
                  </a:lnTo>
                  <a:lnTo>
                    <a:pt x="1337465" y="3583"/>
                  </a:lnTo>
                  <a:lnTo>
                    <a:pt x="1290256" y="901"/>
                  </a:lnTo>
                  <a:lnTo>
                    <a:pt x="1242593" y="0"/>
                  </a:lnTo>
                  <a:close/>
                </a:path>
              </a:pathLst>
            </a:custGeom>
            <a:solidFill>
              <a:srgbClr val="184569"/>
            </a:solidFill>
          </p:spPr>
          <p:txBody>
            <a:bodyPr wrap="square" lIns="0" tIns="0" rIns="0" bIns="0" rtlCol="0"/>
            <a:lstStyle/>
            <a:p>
              <a:endParaRPr/>
            </a:p>
          </p:txBody>
        </p:sp>
        <p:sp>
          <p:nvSpPr>
            <p:cNvPr id="13" name="object 13"/>
            <p:cNvSpPr>
              <a:spLocks noGrp="1" noRot="1" noMove="1" noResize="1" noEditPoints="1" noAdjustHandles="1" noChangeArrowheads="1" noChangeShapeType="1"/>
            </p:cNvSpPr>
            <p:nvPr/>
          </p:nvSpPr>
          <p:spPr>
            <a:xfrm>
              <a:off x="9684004" y="8034007"/>
              <a:ext cx="5436235" cy="2044064"/>
            </a:xfrm>
            <a:custGeom>
              <a:avLst/>
              <a:gdLst/>
              <a:ahLst/>
              <a:cxnLst/>
              <a:rect l="l" t="t" r="r" b="b"/>
              <a:pathLst>
                <a:path w="5436234" h="2044065">
                  <a:moveTo>
                    <a:pt x="0" y="2043747"/>
                  </a:moveTo>
                  <a:lnTo>
                    <a:pt x="5435981" y="2043747"/>
                  </a:lnTo>
                  <a:lnTo>
                    <a:pt x="5435981" y="0"/>
                  </a:lnTo>
                  <a:lnTo>
                    <a:pt x="0" y="0"/>
                  </a:lnTo>
                  <a:lnTo>
                    <a:pt x="0" y="2043747"/>
                  </a:lnTo>
                  <a:close/>
                </a:path>
              </a:pathLst>
            </a:custGeom>
            <a:solidFill>
              <a:srgbClr val="FFFFFF"/>
            </a:solidFill>
          </p:spPr>
          <p:txBody>
            <a:bodyPr wrap="square" lIns="0" tIns="0" rIns="0" bIns="0" rtlCol="0"/>
            <a:lstStyle/>
            <a:p>
              <a:endParaRPr/>
            </a:p>
          </p:txBody>
        </p:sp>
      </p:grpSp>
      <p:grpSp>
        <p:nvGrpSpPr>
          <p:cNvPr id="15" name="object 15"/>
          <p:cNvGrpSpPr/>
          <p:nvPr/>
        </p:nvGrpSpPr>
        <p:grpSpPr>
          <a:xfrm>
            <a:off x="515997" y="1795028"/>
            <a:ext cx="6561711" cy="1743710"/>
            <a:chOff x="515997" y="1795028"/>
            <a:chExt cx="6561711" cy="1743710"/>
          </a:xfrm>
        </p:grpSpPr>
        <p:sp>
          <p:nvSpPr>
            <p:cNvPr id="16" name="object 16"/>
            <p:cNvSpPr/>
            <p:nvPr/>
          </p:nvSpPr>
          <p:spPr>
            <a:xfrm>
              <a:off x="515997" y="2183060"/>
              <a:ext cx="2188210" cy="445770"/>
            </a:xfrm>
            <a:custGeom>
              <a:avLst/>
              <a:gdLst/>
              <a:ahLst/>
              <a:cxnLst/>
              <a:rect l="l" t="t" r="r" b="b"/>
              <a:pathLst>
                <a:path w="2188210" h="445769">
                  <a:moveTo>
                    <a:pt x="2083955" y="0"/>
                  </a:moveTo>
                  <a:lnTo>
                    <a:pt x="103682" y="0"/>
                  </a:lnTo>
                  <a:lnTo>
                    <a:pt x="63323" y="8147"/>
                  </a:lnTo>
                  <a:lnTo>
                    <a:pt x="30367" y="30367"/>
                  </a:lnTo>
                  <a:lnTo>
                    <a:pt x="8147" y="63323"/>
                  </a:lnTo>
                  <a:lnTo>
                    <a:pt x="0" y="103682"/>
                  </a:lnTo>
                  <a:lnTo>
                    <a:pt x="0" y="341820"/>
                  </a:lnTo>
                  <a:lnTo>
                    <a:pt x="8147" y="382179"/>
                  </a:lnTo>
                  <a:lnTo>
                    <a:pt x="30367" y="415136"/>
                  </a:lnTo>
                  <a:lnTo>
                    <a:pt x="63323" y="437355"/>
                  </a:lnTo>
                  <a:lnTo>
                    <a:pt x="103682" y="445503"/>
                  </a:lnTo>
                  <a:lnTo>
                    <a:pt x="2083955" y="445503"/>
                  </a:lnTo>
                  <a:lnTo>
                    <a:pt x="2124307" y="437355"/>
                  </a:lnTo>
                  <a:lnTo>
                    <a:pt x="2157260" y="415136"/>
                  </a:lnTo>
                  <a:lnTo>
                    <a:pt x="2179478" y="382179"/>
                  </a:lnTo>
                  <a:lnTo>
                    <a:pt x="2187625" y="341820"/>
                  </a:lnTo>
                  <a:lnTo>
                    <a:pt x="2187625" y="103682"/>
                  </a:lnTo>
                  <a:lnTo>
                    <a:pt x="2179478" y="63323"/>
                  </a:lnTo>
                  <a:lnTo>
                    <a:pt x="2157260" y="30367"/>
                  </a:lnTo>
                  <a:lnTo>
                    <a:pt x="2124307" y="8147"/>
                  </a:lnTo>
                  <a:lnTo>
                    <a:pt x="2083955" y="0"/>
                  </a:lnTo>
                  <a:close/>
                </a:path>
              </a:pathLst>
            </a:custGeom>
            <a:solidFill>
              <a:srgbClr val="93AEC5"/>
            </a:solidFill>
          </p:spPr>
          <p:txBody>
            <a:bodyPr wrap="square" lIns="0" tIns="0" rIns="0" bIns="0" rtlCol="0"/>
            <a:lstStyle/>
            <a:p>
              <a:endParaRPr/>
            </a:p>
          </p:txBody>
        </p:sp>
        <p:sp>
          <p:nvSpPr>
            <p:cNvPr id="17" name="object 17"/>
            <p:cNvSpPr/>
            <p:nvPr/>
          </p:nvSpPr>
          <p:spPr>
            <a:xfrm>
              <a:off x="939798" y="1795028"/>
              <a:ext cx="6137910" cy="1743710"/>
            </a:xfrm>
            <a:custGeom>
              <a:avLst/>
              <a:gdLst/>
              <a:ahLst/>
              <a:cxnLst/>
              <a:rect l="l" t="t" r="r" b="b"/>
              <a:pathLst>
                <a:path w="6137909" h="1743710">
                  <a:moveTo>
                    <a:pt x="5954204" y="0"/>
                  </a:moveTo>
                  <a:lnTo>
                    <a:pt x="183400" y="0"/>
                  </a:lnTo>
                  <a:lnTo>
                    <a:pt x="134700" y="6562"/>
                  </a:lnTo>
                  <a:lnTo>
                    <a:pt x="90905" y="25074"/>
                  </a:lnTo>
                  <a:lnTo>
                    <a:pt x="53776" y="53776"/>
                  </a:lnTo>
                  <a:lnTo>
                    <a:pt x="25074" y="90905"/>
                  </a:lnTo>
                  <a:lnTo>
                    <a:pt x="6562" y="134700"/>
                  </a:lnTo>
                  <a:lnTo>
                    <a:pt x="0" y="183400"/>
                  </a:lnTo>
                  <a:lnTo>
                    <a:pt x="0" y="1560169"/>
                  </a:lnTo>
                  <a:lnTo>
                    <a:pt x="6562" y="1608869"/>
                  </a:lnTo>
                  <a:lnTo>
                    <a:pt x="25074" y="1652664"/>
                  </a:lnTo>
                  <a:lnTo>
                    <a:pt x="53776" y="1689793"/>
                  </a:lnTo>
                  <a:lnTo>
                    <a:pt x="90905" y="1718495"/>
                  </a:lnTo>
                  <a:lnTo>
                    <a:pt x="134700" y="1737007"/>
                  </a:lnTo>
                  <a:lnTo>
                    <a:pt x="183400" y="1743570"/>
                  </a:lnTo>
                  <a:lnTo>
                    <a:pt x="5954204" y="1743570"/>
                  </a:lnTo>
                  <a:lnTo>
                    <a:pt x="6002904" y="1737007"/>
                  </a:lnTo>
                  <a:lnTo>
                    <a:pt x="6046699" y="1718495"/>
                  </a:lnTo>
                  <a:lnTo>
                    <a:pt x="6083828" y="1689793"/>
                  </a:lnTo>
                  <a:lnTo>
                    <a:pt x="6112530" y="1652664"/>
                  </a:lnTo>
                  <a:lnTo>
                    <a:pt x="6131042" y="1608869"/>
                  </a:lnTo>
                  <a:lnTo>
                    <a:pt x="6137605" y="1560169"/>
                  </a:lnTo>
                  <a:lnTo>
                    <a:pt x="6137605" y="183400"/>
                  </a:lnTo>
                  <a:lnTo>
                    <a:pt x="6131042" y="134700"/>
                  </a:lnTo>
                  <a:lnTo>
                    <a:pt x="6112530" y="90905"/>
                  </a:lnTo>
                  <a:lnTo>
                    <a:pt x="6083828" y="53776"/>
                  </a:lnTo>
                  <a:lnTo>
                    <a:pt x="6046699" y="25074"/>
                  </a:lnTo>
                  <a:lnTo>
                    <a:pt x="6002904" y="6562"/>
                  </a:lnTo>
                  <a:lnTo>
                    <a:pt x="5954204" y="0"/>
                  </a:lnTo>
                  <a:close/>
                </a:path>
              </a:pathLst>
            </a:custGeom>
            <a:solidFill>
              <a:srgbClr val="FFFFFF"/>
            </a:solidFill>
          </p:spPr>
          <p:txBody>
            <a:bodyPr wrap="square" lIns="0" tIns="0" rIns="0" bIns="0" rtlCol="0"/>
            <a:lstStyle/>
            <a:p>
              <a:endParaRPr/>
            </a:p>
          </p:txBody>
        </p:sp>
        <p:sp>
          <p:nvSpPr>
            <p:cNvPr id="19" name="object 19"/>
            <p:cNvSpPr/>
            <p:nvPr/>
          </p:nvSpPr>
          <p:spPr>
            <a:xfrm>
              <a:off x="568854" y="2271225"/>
              <a:ext cx="290195" cy="290195"/>
            </a:xfrm>
            <a:custGeom>
              <a:avLst/>
              <a:gdLst/>
              <a:ahLst/>
              <a:cxnLst/>
              <a:rect l="l" t="t" r="r" b="b"/>
              <a:pathLst>
                <a:path w="290194" h="290194">
                  <a:moveTo>
                    <a:pt x="144475" y="0"/>
                  </a:moveTo>
                  <a:lnTo>
                    <a:pt x="98540" y="7553"/>
                  </a:lnTo>
                  <a:lnTo>
                    <a:pt x="58847" y="28481"/>
                  </a:lnTo>
                  <a:lnTo>
                    <a:pt x="27673" y="60183"/>
                  </a:lnTo>
                  <a:lnTo>
                    <a:pt x="7298" y="100057"/>
                  </a:lnTo>
                  <a:lnTo>
                    <a:pt x="0" y="145503"/>
                  </a:lnTo>
                  <a:lnTo>
                    <a:pt x="7348" y="190843"/>
                  </a:lnTo>
                  <a:lnTo>
                    <a:pt x="27823" y="230462"/>
                  </a:lnTo>
                  <a:lnTo>
                    <a:pt x="59072" y="261859"/>
                  </a:lnTo>
                  <a:lnTo>
                    <a:pt x="98740" y="282532"/>
                  </a:lnTo>
                  <a:lnTo>
                    <a:pt x="144475" y="289979"/>
                  </a:lnTo>
                  <a:lnTo>
                    <a:pt x="190316" y="282680"/>
                  </a:lnTo>
                  <a:lnTo>
                    <a:pt x="230240" y="262305"/>
                  </a:lnTo>
                  <a:lnTo>
                    <a:pt x="261793" y="231131"/>
                  </a:lnTo>
                  <a:lnTo>
                    <a:pt x="282523" y="191438"/>
                  </a:lnTo>
                  <a:lnTo>
                    <a:pt x="289979" y="145503"/>
                  </a:lnTo>
                  <a:lnTo>
                    <a:pt x="289292" y="131203"/>
                  </a:lnTo>
                  <a:lnTo>
                    <a:pt x="278625" y="89268"/>
                  </a:lnTo>
                  <a:lnTo>
                    <a:pt x="256428" y="53117"/>
                  </a:lnTo>
                  <a:lnTo>
                    <a:pt x="225285" y="24898"/>
                  </a:lnTo>
                  <a:lnTo>
                    <a:pt x="187274" y="6547"/>
                  </a:lnTo>
                  <a:lnTo>
                    <a:pt x="144475" y="0"/>
                  </a:lnTo>
                  <a:close/>
                </a:path>
              </a:pathLst>
            </a:custGeom>
            <a:solidFill>
              <a:srgbClr val="EECF1F"/>
            </a:solidFill>
          </p:spPr>
          <p:txBody>
            <a:bodyPr wrap="square" lIns="0" tIns="0" rIns="0" bIns="0" rtlCol="0"/>
            <a:lstStyle/>
            <a:p>
              <a:endParaRPr/>
            </a:p>
          </p:txBody>
        </p:sp>
        <p:sp>
          <p:nvSpPr>
            <p:cNvPr id="20" name="object 20"/>
            <p:cNvSpPr/>
            <p:nvPr/>
          </p:nvSpPr>
          <p:spPr>
            <a:xfrm>
              <a:off x="568854" y="2271225"/>
              <a:ext cx="290195" cy="290195"/>
            </a:xfrm>
            <a:custGeom>
              <a:avLst/>
              <a:gdLst/>
              <a:ahLst/>
              <a:cxnLst/>
              <a:rect l="l" t="t" r="r" b="b"/>
              <a:pathLst>
                <a:path w="290194" h="290194">
                  <a:moveTo>
                    <a:pt x="144475" y="0"/>
                  </a:moveTo>
                  <a:lnTo>
                    <a:pt x="98540" y="7553"/>
                  </a:lnTo>
                  <a:lnTo>
                    <a:pt x="58847" y="28481"/>
                  </a:lnTo>
                  <a:lnTo>
                    <a:pt x="27673" y="60183"/>
                  </a:lnTo>
                  <a:lnTo>
                    <a:pt x="7298" y="100057"/>
                  </a:lnTo>
                  <a:lnTo>
                    <a:pt x="0" y="145503"/>
                  </a:lnTo>
                  <a:lnTo>
                    <a:pt x="7348" y="190843"/>
                  </a:lnTo>
                  <a:lnTo>
                    <a:pt x="27823" y="230462"/>
                  </a:lnTo>
                  <a:lnTo>
                    <a:pt x="59072" y="261859"/>
                  </a:lnTo>
                  <a:lnTo>
                    <a:pt x="98740" y="282532"/>
                  </a:lnTo>
                  <a:lnTo>
                    <a:pt x="144475" y="289979"/>
                  </a:lnTo>
                  <a:lnTo>
                    <a:pt x="190316" y="282680"/>
                  </a:lnTo>
                  <a:lnTo>
                    <a:pt x="230240" y="262305"/>
                  </a:lnTo>
                  <a:lnTo>
                    <a:pt x="261793" y="231131"/>
                  </a:lnTo>
                  <a:lnTo>
                    <a:pt x="282523" y="191438"/>
                  </a:lnTo>
                  <a:lnTo>
                    <a:pt x="289979" y="145503"/>
                  </a:lnTo>
                  <a:lnTo>
                    <a:pt x="289292" y="131203"/>
                  </a:lnTo>
                  <a:lnTo>
                    <a:pt x="278625" y="89268"/>
                  </a:lnTo>
                  <a:lnTo>
                    <a:pt x="256428" y="53117"/>
                  </a:lnTo>
                  <a:lnTo>
                    <a:pt x="225285" y="24898"/>
                  </a:lnTo>
                  <a:lnTo>
                    <a:pt x="187274" y="6547"/>
                  </a:lnTo>
                  <a:lnTo>
                    <a:pt x="144475" y="0"/>
                  </a:lnTo>
                  <a:close/>
                </a:path>
              </a:pathLst>
            </a:custGeom>
            <a:solidFill>
              <a:srgbClr val="184569"/>
            </a:solidFill>
          </p:spPr>
          <p:txBody>
            <a:bodyPr wrap="square" lIns="0" tIns="0" rIns="0" bIns="0" rtlCol="0"/>
            <a:lstStyle/>
            <a:p>
              <a:endParaRPr/>
            </a:p>
          </p:txBody>
        </p:sp>
        <p:sp>
          <p:nvSpPr>
            <p:cNvPr id="21" name="object 21"/>
            <p:cNvSpPr/>
            <p:nvPr/>
          </p:nvSpPr>
          <p:spPr>
            <a:xfrm>
              <a:off x="620972" y="2274328"/>
              <a:ext cx="276860" cy="209550"/>
            </a:xfrm>
            <a:custGeom>
              <a:avLst/>
              <a:gdLst/>
              <a:ahLst/>
              <a:cxnLst/>
              <a:rect l="l" t="t" r="r" b="b"/>
              <a:pathLst>
                <a:path w="276859" h="209550">
                  <a:moveTo>
                    <a:pt x="0" y="142405"/>
                  </a:moveTo>
                  <a:lnTo>
                    <a:pt x="67081" y="209473"/>
                  </a:lnTo>
                  <a:lnTo>
                    <a:pt x="276555" y="0"/>
                  </a:lnTo>
                </a:path>
              </a:pathLst>
            </a:custGeom>
            <a:ln w="41275">
              <a:solidFill>
                <a:srgbClr val="96ACC5"/>
              </a:solidFill>
            </a:ln>
          </p:spPr>
          <p:txBody>
            <a:bodyPr wrap="square" lIns="0" tIns="0" rIns="0" bIns="0" rtlCol="0"/>
            <a:lstStyle/>
            <a:p>
              <a:endParaRPr/>
            </a:p>
          </p:txBody>
        </p:sp>
        <p:sp>
          <p:nvSpPr>
            <p:cNvPr id="22" name="object 22"/>
            <p:cNvSpPr/>
            <p:nvPr/>
          </p:nvSpPr>
          <p:spPr>
            <a:xfrm>
              <a:off x="620972" y="2274328"/>
              <a:ext cx="276860" cy="209550"/>
            </a:xfrm>
            <a:custGeom>
              <a:avLst/>
              <a:gdLst/>
              <a:ahLst/>
              <a:cxnLst/>
              <a:rect l="l" t="t" r="r" b="b"/>
              <a:pathLst>
                <a:path w="276859" h="209550">
                  <a:moveTo>
                    <a:pt x="0" y="142405"/>
                  </a:moveTo>
                  <a:lnTo>
                    <a:pt x="67081" y="209473"/>
                  </a:lnTo>
                  <a:lnTo>
                    <a:pt x="276555" y="0"/>
                  </a:lnTo>
                </a:path>
              </a:pathLst>
            </a:custGeom>
            <a:ln w="30962">
              <a:solidFill>
                <a:srgbClr val="EBFFFF"/>
              </a:solidFill>
            </a:ln>
          </p:spPr>
          <p:txBody>
            <a:bodyPr wrap="square" lIns="0" tIns="0" rIns="0" bIns="0" rtlCol="0"/>
            <a:lstStyle/>
            <a:p>
              <a:endParaRPr/>
            </a:p>
          </p:txBody>
        </p:sp>
      </p:grpSp>
      <p:sp>
        <p:nvSpPr>
          <p:cNvPr id="31" name="object 31"/>
          <p:cNvSpPr txBox="1"/>
          <p:nvPr/>
        </p:nvSpPr>
        <p:spPr>
          <a:xfrm>
            <a:off x="1243039" y="2052431"/>
            <a:ext cx="5288915" cy="2238049"/>
          </a:xfrm>
          <a:prstGeom prst="rect">
            <a:avLst/>
          </a:prstGeom>
        </p:spPr>
        <p:txBody>
          <a:bodyPr vert="horz" wrap="square" lIns="0" tIns="12700" rIns="0" bIns="0" rtlCol="0">
            <a:spAutoFit/>
          </a:bodyPr>
          <a:lstStyle/>
          <a:p>
            <a:pPr marL="12700">
              <a:lnSpc>
                <a:spcPct val="100000"/>
              </a:lnSpc>
              <a:spcBef>
                <a:spcPts val="100"/>
              </a:spcBef>
            </a:pPr>
            <a:r>
              <a:rPr sz="1800" spc="95" dirty="0">
                <a:solidFill>
                  <a:srgbClr val="184569"/>
                </a:solidFill>
                <a:latin typeface="Montserrat" pitchFamily="2" charset="0"/>
                <a:cs typeface="Century Gothic"/>
              </a:rPr>
              <a:t>INFO</a:t>
            </a:r>
            <a:endParaRPr sz="1800" dirty="0">
              <a:latin typeface="Montserrat" pitchFamily="2" charset="0"/>
              <a:cs typeface="Century Gothic"/>
            </a:endParaRPr>
          </a:p>
          <a:p>
            <a:pPr marL="12700" marR="114935" algn="just">
              <a:lnSpc>
                <a:spcPct val="118100"/>
              </a:lnSpc>
              <a:spcBef>
                <a:spcPts val="815"/>
              </a:spcBef>
            </a:pPr>
            <a:r>
              <a:rPr lang="de-DE" sz="1200" dirty="0">
                <a:solidFill>
                  <a:srgbClr val="184569"/>
                </a:solidFill>
                <a:latin typeface="Hind"/>
                <a:cs typeface="Hind"/>
              </a:rPr>
              <a:t>Du hast sicher schon häufig Rauchmelder gesehen. Sie sind unverzichtbar, um Menschenleben zu schützen, da sie Bewohner frühzeitig auf einen Brandausbruch aufmerksam machen können. Laut gesetzlicher Verordnung müssen daher in allen Fluren, Schlaf- und Kinderzimmern Rauchmelder angebracht sein. </a:t>
            </a:r>
          </a:p>
          <a:p>
            <a:pPr marL="12700" marR="114935" algn="just">
              <a:lnSpc>
                <a:spcPct val="118100"/>
              </a:lnSpc>
              <a:spcBef>
                <a:spcPts val="815"/>
              </a:spcBef>
            </a:pPr>
            <a:r>
              <a:rPr lang="de-DE" sz="1200" dirty="0">
                <a:solidFill>
                  <a:srgbClr val="184569"/>
                </a:solidFill>
                <a:latin typeface="Hind"/>
                <a:cs typeface="Hind"/>
              </a:rPr>
              <a:t>Aber wie funktioniert eigentlich ein Rauchmelder? Dies wirst du in diesem Projekt untersuchen und herausfinden, wie man mit einfachen Mitteln ein funktionsfähiges Modell eines digitalen Rauchmelders bauen und testen kann. </a:t>
            </a:r>
            <a:endParaRPr sz="1200" dirty="0">
              <a:latin typeface="Hind"/>
              <a:cs typeface="Hind"/>
            </a:endParaRPr>
          </a:p>
        </p:txBody>
      </p:sp>
      <p:sp>
        <p:nvSpPr>
          <p:cNvPr id="70" name="object 70"/>
          <p:cNvSpPr txBox="1"/>
          <p:nvPr/>
        </p:nvSpPr>
        <p:spPr>
          <a:xfrm>
            <a:off x="14616000" y="10249200"/>
            <a:ext cx="205740" cy="197490"/>
          </a:xfrm>
          <a:prstGeom prst="rect">
            <a:avLst/>
          </a:prstGeom>
        </p:spPr>
        <p:txBody>
          <a:bodyPr vert="horz" wrap="square" lIns="0" tIns="12700" rIns="0" bIns="0" rtlCol="0">
            <a:spAutoFit/>
          </a:bodyPr>
          <a:lstStyle/>
          <a:p>
            <a:pPr marL="12700">
              <a:lnSpc>
                <a:spcPct val="100000"/>
              </a:lnSpc>
              <a:spcBef>
                <a:spcPts val="100"/>
              </a:spcBef>
            </a:pPr>
            <a:r>
              <a:rPr lang="de-DE" sz="1200" spc="-25" dirty="0">
                <a:solidFill>
                  <a:srgbClr val="EAFEFE"/>
                </a:solidFill>
                <a:latin typeface="Montserrat" pitchFamily="2" charset="0"/>
                <a:cs typeface="Century Gothic"/>
              </a:rPr>
              <a:t>3</a:t>
            </a:r>
            <a:endParaRPr sz="1200" dirty="0">
              <a:latin typeface="Montserrat" pitchFamily="2" charset="0"/>
              <a:cs typeface="Century Gothic"/>
            </a:endParaRPr>
          </a:p>
        </p:txBody>
      </p:sp>
      <p:sp>
        <p:nvSpPr>
          <p:cNvPr id="71" name="object 71"/>
          <p:cNvSpPr txBox="1"/>
          <p:nvPr/>
        </p:nvSpPr>
        <p:spPr>
          <a:xfrm>
            <a:off x="288000" y="10250299"/>
            <a:ext cx="205740" cy="197490"/>
          </a:xfrm>
          <a:prstGeom prst="rect">
            <a:avLst/>
          </a:prstGeom>
        </p:spPr>
        <p:txBody>
          <a:bodyPr vert="horz" wrap="square" lIns="0" tIns="12700" rIns="0" bIns="0" rtlCol="0">
            <a:spAutoFit/>
          </a:bodyPr>
          <a:lstStyle/>
          <a:p>
            <a:pPr marL="12700">
              <a:lnSpc>
                <a:spcPct val="100000"/>
              </a:lnSpc>
              <a:spcBef>
                <a:spcPts val="100"/>
              </a:spcBef>
            </a:pPr>
            <a:r>
              <a:rPr lang="de-DE" sz="1200" spc="-25" dirty="0">
                <a:solidFill>
                  <a:srgbClr val="184569"/>
                </a:solidFill>
                <a:latin typeface="Montserrat" pitchFamily="2" charset="0"/>
                <a:cs typeface="Century Gothic"/>
              </a:rPr>
              <a:t>2</a:t>
            </a:r>
            <a:endParaRPr sz="1200" dirty="0">
              <a:latin typeface="Montserrat" pitchFamily="2" charset="0"/>
              <a:cs typeface="Century Gothic"/>
            </a:endParaRPr>
          </a:p>
        </p:txBody>
      </p:sp>
      <p:sp>
        <p:nvSpPr>
          <p:cNvPr id="74" name="object 62">
            <a:extLst>
              <a:ext uri="{FF2B5EF4-FFF2-40B4-BE49-F238E27FC236}">
                <a16:creationId xmlns:a16="http://schemas.microsoft.com/office/drawing/2014/main" id="{FD65E8CF-2C78-1C4B-7305-6C20D8C63506}"/>
              </a:ext>
            </a:extLst>
          </p:cNvPr>
          <p:cNvSpPr txBox="1">
            <a:spLocks noGrp="1"/>
          </p:cNvSpPr>
          <p:nvPr>
            <p:ph type="title"/>
          </p:nvPr>
        </p:nvSpPr>
        <p:spPr>
          <a:xfrm>
            <a:off x="323850" y="426589"/>
            <a:ext cx="6059315" cy="474489"/>
          </a:xfrm>
          <a:prstGeom prst="rect">
            <a:avLst/>
          </a:prstGeom>
        </p:spPr>
        <p:txBody>
          <a:bodyPr vert="horz" wrap="square" lIns="0" tIns="12700" rIns="0" bIns="0" rtlCol="0">
            <a:spAutoFit/>
          </a:bodyPr>
          <a:lstStyle/>
          <a:p>
            <a:pPr marL="71120">
              <a:lnSpc>
                <a:spcPct val="100000"/>
              </a:lnSpc>
              <a:spcBef>
                <a:spcPts val="100"/>
              </a:spcBef>
            </a:pPr>
            <a:r>
              <a:rPr lang="de-DE" spc="125" dirty="0">
                <a:solidFill>
                  <a:srgbClr val="E7FEE7"/>
                </a:solidFill>
                <a:latin typeface="Montserrat SemiBold" pitchFamily="2" charset="0"/>
              </a:rPr>
              <a:t>Ein digitaler Rauchmelder</a:t>
            </a:r>
            <a:endParaRPr spc="95" dirty="0">
              <a:solidFill>
                <a:srgbClr val="E7FEE7"/>
              </a:solidFill>
              <a:latin typeface="Montserrat SemiBold" pitchFamily="2" charset="0"/>
            </a:endParaRPr>
          </a:p>
        </p:txBody>
      </p:sp>
      <p:sp>
        <p:nvSpPr>
          <p:cNvPr id="24" name="object 27">
            <a:extLst>
              <a:ext uri="{FF2B5EF4-FFF2-40B4-BE49-F238E27FC236}">
                <a16:creationId xmlns:a16="http://schemas.microsoft.com/office/drawing/2014/main" id="{7A88F61F-BA54-C1DC-8EA6-8CB4C4794803}"/>
              </a:ext>
            </a:extLst>
          </p:cNvPr>
          <p:cNvSpPr/>
          <p:nvPr/>
        </p:nvSpPr>
        <p:spPr>
          <a:xfrm>
            <a:off x="933450" y="1888512"/>
            <a:ext cx="5790495" cy="2585521"/>
          </a:xfrm>
          <a:custGeom>
            <a:avLst/>
            <a:gdLst/>
            <a:ahLst/>
            <a:cxnLst/>
            <a:rect l="l" t="t" r="r" b="b"/>
            <a:pathLst>
              <a:path w="6137909" h="2908300">
                <a:moveTo>
                  <a:pt x="183400" y="0"/>
                </a:moveTo>
                <a:lnTo>
                  <a:pt x="134700" y="6562"/>
                </a:lnTo>
                <a:lnTo>
                  <a:pt x="90905" y="25074"/>
                </a:lnTo>
                <a:lnTo>
                  <a:pt x="53776" y="53776"/>
                </a:lnTo>
                <a:lnTo>
                  <a:pt x="25074" y="90905"/>
                </a:lnTo>
                <a:lnTo>
                  <a:pt x="6562" y="134700"/>
                </a:lnTo>
                <a:lnTo>
                  <a:pt x="0" y="183400"/>
                </a:lnTo>
                <a:lnTo>
                  <a:pt x="0" y="2724556"/>
                </a:lnTo>
                <a:lnTo>
                  <a:pt x="6562" y="2773257"/>
                </a:lnTo>
                <a:lnTo>
                  <a:pt x="25074" y="2817054"/>
                </a:lnTo>
                <a:lnTo>
                  <a:pt x="53776" y="2854186"/>
                </a:lnTo>
                <a:lnTo>
                  <a:pt x="90905" y="2882891"/>
                </a:lnTo>
                <a:lnTo>
                  <a:pt x="134700" y="2901406"/>
                </a:lnTo>
                <a:lnTo>
                  <a:pt x="183400" y="2907969"/>
                </a:lnTo>
                <a:lnTo>
                  <a:pt x="5954204" y="2907969"/>
                </a:lnTo>
                <a:lnTo>
                  <a:pt x="6002899" y="2901406"/>
                </a:lnTo>
                <a:lnTo>
                  <a:pt x="6046693" y="2882891"/>
                </a:lnTo>
                <a:lnTo>
                  <a:pt x="6083823" y="2854186"/>
                </a:lnTo>
                <a:lnTo>
                  <a:pt x="6112527" y="2817054"/>
                </a:lnTo>
                <a:lnTo>
                  <a:pt x="6131042" y="2773257"/>
                </a:lnTo>
                <a:lnTo>
                  <a:pt x="6137605" y="2724556"/>
                </a:lnTo>
                <a:lnTo>
                  <a:pt x="6137605" y="183400"/>
                </a:lnTo>
                <a:lnTo>
                  <a:pt x="6131042" y="134700"/>
                </a:lnTo>
                <a:lnTo>
                  <a:pt x="6112527" y="90905"/>
                </a:lnTo>
                <a:lnTo>
                  <a:pt x="6083823" y="53776"/>
                </a:lnTo>
                <a:lnTo>
                  <a:pt x="6046693" y="25074"/>
                </a:lnTo>
                <a:lnTo>
                  <a:pt x="6002899" y="6562"/>
                </a:lnTo>
                <a:lnTo>
                  <a:pt x="5954204" y="0"/>
                </a:lnTo>
                <a:lnTo>
                  <a:pt x="183400" y="0"/>
                </a:lnTo>
                <a:close/>
              </a:path>
            </a:pathLst>
          </a:custGeom>
          <a:ln w="50800">
            <a:solidFill>
              <a:srgbClr val="93AEC5"/>
            </a:solidFill>
          </a:ln>
        </p:spPr>
        <p:txBody>
          <a:bodyPr wrap="square" lIns="0" tIns="0" rIns="0" bIns="0" rtlCol="0"/>
          <a:lstStyle/>
          <a:p>
            <a:endParaRPr/>
          </a:p>
        </p:txBody>
      </p:sp>
      <p:pic>
        <p:nvPicPr>
          <p:cNvPr id="18" name="Grafik 17">
            <a:extLst>
              <a:ext uri="{FF2B5EF4-FFF2-40B4-BE49-F238E27FC236}">
                <a16:creationId xmlns:a16="http://schemas.microsoft.com/office/drawing/2014/main" id="{8F9F0572-9AD4-EC91-3D0C-09375D8F47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7469" y="5352332"/>
            <a:ext cx="2208709" cy="2208709"/>
          </a:xfrm>
          <a:prstGeom prst="rect">
            <a:avLst/>
          </a:prstGeom>
        </p:spPr>
      </p:pic>
      <p:pic>
        <p:nvPicPr>
          <p:cNvPr id="28" name="Grafik 27">
            <a:extLst>
              <a:ext uri="{FF2B5EF4-FFF2-40B4-BE49-F238E27FC236}">
                <a16:creationId xmlns:a16="http://schemas.microsoft.com/office/drawing/2014/main" id="{FC915C22-4898-61BE-F476-D5297D3ABF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6757" y="6990879"/>
            <a:ext cx="2043493" cy="2089621"/>
          </a:xfrm>
          <a:prstGeom prst="rect">
            <a:avLst/>
          </a:prstGeom>
        </p:spPr>
      </p:pic>
      <p:sp>
        <p:nvSpPr>
          <p:cNvPr id="29" name="object 33">
            <a:extLst>
              <a:ext uri="{FF2B5EF4-FFF2-40B4-BE49-F238E27FC236}">
                <a16:creationId xmlns:a16="http://schemas.microsoft.com/office/drawing/2014/main" id="{47A67C49-0437-2EF5-EC4D-CA173F40D481}"/>
              </a:ext>
            </a:extLst>
          </p:cNvPr>
          <p:cNvSpPr txBox="1"/>
          <p:nvPr/>
        </p:nvSpPr>
        <p:spPr>
          <a:xfrm>
            <a:off x="4210050" y="10299700"/>
            <a:ext cx="2462478" cy="158120"/>
          </a:xfrm>
          <a:prstGeom prst="rect">
            <a:avLst/>
          </a:prstGeom>
        </p:spPr>
        <p:txBody>
          <a:bodyPr vert="horz" wrap="square" lIns="0" tIns="12700" rIns="0" bIns="0" rtlCol="0">
            <a:spAutoFit/>
          </a:bodyPr>
          <a:lstStyle/>
          <a:p>
            <a:pPr marL="12700" marR="5080" algn="l">
              <a:lnSpc>
                <a:spcPct val="118100"/>
              </a:lnSpc>
              <a:spcBef>
                <a:spcPts val="100"/>
              </a:spcBef>
            </a:pPr>
            <a:r>
              <a:rPr lang="de-DE" sz="800" dirty="0">
                <a:solidFill>
                  <a:srgbClr val="184569"/>
                </a:solidFill>
                <a:latin typeface="Hind"/>
                <a:cs typeface="Hind"/>
              </a:rPr>
              <a:t>Bildquelle: </a:t>
            </a:r>
            <a:r>
              <a:rPr lang="de-DE" sz="800" dirty="0" err="1">
                <a:solidFill>
                  <a:srgbClr val="184569"/>
                </a:solidFill>
                <a:latin typeface="Hind"/>
                <a:cs typeface="Hind"/>
              </a:rPr>
              <a:t>Pelzi@de.wikipedia</a:t>
            </a:r>
            <a:r>
              <a:rPr lang="de-DE" sz="800" dirty="0">
                <a:solidFill>
                  <a:srgbClr val="184569"/>
                </a:solidFill>
                <a:latin typeface="Hind"/>
                <a:cs typeface="Hind"/>
              </a:rPr>
              <a:t>; Lizenz: CC BY-SA 2.0</a:t>
            </a:r>
            <a:endParaRPr lang="de-DE" sz="800" dirty="0">
              <a:latin typeface="Hind"/>
              <a:cs typeface="Hind"/>
            </a:endParaRPr>
          </a:p>
        </p:txBody>
      </p:sp>
      <p:graphicFrame>
        <p:nvGraphicFramePr>
          <p:cNvPr id="14" name="Tabelle 13">
            <a:extLst>
              <a:ext uri="{FF2B5EF4-FFF2-40B4-BE49-F238E27FC236}">
                <a16:creationId xmlns:a16="http://schemas.microsoft.com/office/drawing/2014/main" id="{D4AC53C8-AB1A-A424-8B20-D2C959D74390}"/>
              </a:ext>
            </a:extLst>
          </p:cNvPr>
          <p:cNvGraphicFramePr>
            <a:graphicFrameLocks noGrp="1"/>
          </p:cNvGraphicFramePr>
          <p:nvPr>
            <p:extLst>
              <p:ext uri="{D42A27DB-BD31-4B8C-83A1-F6EECF244321}">
                <p14:modId xmlns:p14="http://schemas.microsoft.com/office/powerpoint/2010/main" val="996252551"/>
              </p:ext>
            </p:extLst>
          </p:nvPr>
        </p:nvGraphicFramePr>
        <p:xfrm>
          <a:off x="8221483" y="2558711"/>
          <a:ext cx="6199367" cy="3101340"/>
        </p:xfrm>
        <a:graphic>
          <a:graphicData uri="http://schemas.openxmlformats.org/drawingml/2006/table">
            <a:tbl>
              <a:tblPr firstRow="1" bandRow="1">
                <a:tableStyleId>{2D5ABB26-0587-4C30-8999-92F81FD0307C}</a:tableStyleId>
              </a:tblPr>
              <a:tblGrid>
                <a:gridCol w="5437367">
                  <a:extLst>
                    <a:ext uri="{9D8B030D-6E8A-4147-A177-3AD203B41FA5}">
                      <a16:colId xmlns:a16="http://schemas.microsoft.com/office/drawing/2014/main" val="136922409"/>
                    </a:ext>
                  </a:extLst>
                </a:gridCol>
                <a:gridCol w="762000">
                  <a:extLst>
                    <a:ext uri="{9D8B030D-6E8A-4147-A177-3AD203B41FA5}">
                      <a16:colId xmlns:a16="http://schemas.microsoft.com/office/drawing/2014/main" val="3479214003"/>
                    </a:ext>
                  </a:extLst>
                </a:gridCol>
              </a:tblGrid>
              <a:tr h="370840">
                <a:tc>
                  <a:txBody>
                    <a:bodyPr/>
                    <a:lstStyle/>
                    <a:p>
                      <a:pPr marL="12700" marR="0" lvl="0" indent="0" algn="just" defTabSz="914400" eaLnBrk="1" fontAlgn="auto" latinLnBrk="0" hangingPunct="1">
                        <a:lnSpc>
                          <a:spcPct val="200000"/>
                        </a:lnSpc>
                        <a:spcBef>
                          <a:spcPts val="100"/>
                        </a:spcBef>
                        <a:spcAft>
                          <a:spcPts val="0"/>
                        </a:spcAft>
                        <a:buClrTx/>
                        <a:buSzTx/>
                        <a:buFontTx/>
                        <a:buNone/>
                        <a:tabLst/>
                        <a:defRPr/>
                      </a:pPr>
                      <a:r>
                        <a:rPr kumimoji="0" lang="de-DE" sz="1400" b="0" u="none" strike="noStrike" kern="0" cap="none" spc="95" normalizeH="0" baseline="0" noProof="0" dirty="0">
                          <a:ln>
                            <a:noFill/>
                          </a:ln>
                          <a:solidFill>
                            <a:srgbClr val="1D4970"/>
                          </a:solidFill>
                          <a:effectLst/>
                          <a:uLnTx/>
                          <a:uFillTx/>
                        </a:rPr>
                        <a:t>Funktionsprinzip eines Rauchmelders</a:t>
                      </a:r>
                    </a:p>
                    <a:p>
                      <a:pPr marL="12700" marR="0" lvl="0" indent="0" algn="just" defTabSz="914400" eaLnBrk="1" fontAlgn="auto" latinLnBrk="0" hangingPunct="1">
                        <a:lnSpc>
                          <a:spcPct val="200000"/>
                        </a:lnSpc>
                        <a:spcBef>
                          <a:spcPts val="100"/>
                        </a:spcBef>
                        <a:spcAft>
                          <a:spcPts val="0"/>
                        </a:spcAft>
                        <a:buClrTx/>
                        <a:buSzTx/>
                        <a:buFontTx/>
                        <a:buNone/>
                        <a:tabLst/>
                        <a:defRPr/>
                      </a:pPr>
                      <a:r>
                        <a:rPr kumimoji="0" lang="de-DE" sz="1400" b="0" u="none" strike="noStrike" kern="0" cap="none" spc="95" normalizeH="0" baseline="0" noProof="0" dirty="0">
                          <a:ln>
                            <a:noFill/>
                          </a:ln>
                          <a:solidFill>
                            <a:srgbClr val="1D4970"/>
                          </a:solidFill>
                          <a:effectLst/>
                          <a:uLnTx/>
                          <a:uFillTx/>
                        </a:rPr>
                        <a:t>Was ist ein Algorithmus?</a:t>
                      </a:r>
                    </a:p>
                    <a:p>
                      <a:pPr marL="12700" marR="0" lvl="0" indent="0" algn="just" defTabSz="914400" eaLnBrk="1" fontAlgn="auto" latinLnBrk="0" hangingPunct="1">
                        <a:lnSpc>
                          <a:spcPct val="200000"/>
                        </a:lnSpc>
                        <a:spcBef>
                          <a:spcPts val="100"/>
                        </a:spcBef>
                        <a:spcAft>
                          <a:spcPts val="0"/>
                        </a:spcAft>
                        <a:buClrTx/>
                        <a:buSzTx/>
                        <a:buFontTx/>
                        <a:buNone/>
                        <a:tabLst/>
                        <a:defRPr/>
                      </a:pPr>
                      <a:r>
                        <a:rPr kumimoji="0" lang="de-DE" sz="1400" b="0" u="none" strike="noStrike" kern="0" cap="none" spc="95" normalizeH="0" baseline="0" noProof="0" dirty="0">
                          <a:ln>
                            <a:noFill/>
                          </a:ln>
                          <a:solidFill>
                            <a:srgbClr val="1D4970"/>
                          </a:solidFill>
                          <a:effectLst/>
                          <a:uLnTx/>
                          <a:uFillTx/>
                        </a:rPr>
                        <a:t>Programmieren mit </a:t>
                      </a:r>
                      <a:r>
                        <a:rPr kumimoji="0" lang="de-DE" sz="1400" b="0" u="none" strike="noStrike" kern="0" cap="none" spc="95" normalizeH="0" baseline="0" noProof="0" dirty="0" err="1">
                          <a:ln>
                            <a:noFill/>
                          </a:ln>
                          <a:solidFill>
                            <a:srgbClr val="1D4970"/>
                          </a:solidFill>
                          <a:effectLst/>
                          <a:uLnTx/>
                          <a:uFillTx/>
                        </a:rPr>
                        <a:t>MakeCode</a:t>
                      </a:r>
                      <a:endParaRPr kumimoji="0" lang="de-DE" sz="1400" b="0" u="none" strike="noStrike" kern="0" cap="none" spc="95" normalizeH="0" baseline="0" noProof="0" dirty="0">
                        <a:ln>
                          <a:noFill/>
                        </a:ln>
                        <a:solidFill>
                          <a:srgbClr val="1D4970"/>
                        </a:solidFill>
                        <a:effectLst/>
                        <a:uLnTx/>
                        <a:uFillTx/>
                      </a:endParaRPr>
                    </a:p>
                    <a:p>
                      <a:pPr marL="12700" marR="0" lvl="0" indent="0" algn="just" defTabSz="914400" eaLnBrk="1" fontAlgn="auto" latinLnBrk="0" hangingPunct="1">
                        <a:lnSpc>
                          <a:spcPct val="200000"/>
                        </a:lnSpc>
                        <a:spcBef>
                          <a:spcPts val="100"/>
                        </a:spcBef>
                        <a:spcAft>
                          <a:spcPts val="0"/>
                        </a:spcAft>
                        <a:buClrTx/>
                        <a:buSzTx/>
                        <a:buFontTx/>
                        <a:buNone/>
                        <a:tabLst/>
                        <a:defRPr/>
                      </a:pPr>
                      <a:r>
                        <a:rPr kumimoji="0" lang="de-DE" sz="1400" b="0" u="none" strike="noStrike" kern="0" cap="none" spc="95" normalizeH="0" baseline="0" noProof="0" dirty="0">
                          <a:ln>
                            <a:noFill/>
                          </a:ln>
                          <a:solidFill>
                            <a:srgbClr val="1D4970"/>
                          </a:solidFill>
                          <a:effectLst/>
                          <a:uLnTx/>
                          <a:uFillTx/>
                        </a:rPr>
                        <a:t>Programmieren für Fortgeschrittene</a:t>
                      </a:r>
                    </a:p>
                    <a:p>
                      <a:pPr marL="12700" marR="0" lvl="0" indent="0" algn="just" defTabSz="914400" eaLnBrk="1" fontAlgn="auto" latinLnBrk="0" hangingPunct="1">
                        <a:lnSpc>
                          <a:spcPct val="200000"/>
                        </a:lnSpc>
                        <a:spcBef>
                          <a:spcPts val="100"/>
                        </a:spcBef>
                        <a:spcAft>
                          <a:spcPts val="0"/>
                        </a:spcAft>
                        <a:buClrTx/>
                        <a:buSzTx/>
                        <a:buFontTx/>
                        <a:buNone/>
                        <a:tabLst/>
                        <a:defRPr/>
                      </a:pPr>
                      <a:r>
                        <a:rPr kumimoji="0" lang="de-DE" sz="1400" b="0" u="none" strike="noStrike" kern="0" cap="none" spc="95" normalizeH="0" baseline="0" noProof="0" dirty="0">
                          <a:ln>
                            <a:noFill/>
                          </a:ln>
                          <a:solidFill>
                            <a:srgbClr val="1D4970"/>
                          </a:solidFill>
                          <a:effectLst/>
                          <a:uLnTx/>
                          <a:uFillTx/>
                        </a:rPr>
                        <a:t>Grundlagen zum </a:t>
                      </a:r>
                      <a:r>
                        <a:rPr kumimoji="0" lang="de-DE" sz="1400" b="0" u="none" strike="noStrike" kern="0" cap="none" spc="95" normalizeH="0" baseline="0" noProof="0" dirty="0" err="1">
                          <a:ln>
                            <a:noFill/>
                          </a:ln>
                          <a:solidFill>
                            <a:srgbClr val="1D4970"/>
                          </a:solidFill>
                          <a:effectLst/>
                          <a:uLnTx/>
                          <a:uFillTx/>
                        </a:rPr>
                        <a:t>Calliope</a:t>
                      </a:r>
                      <a:r>
                        <a:rPr kumimoji="0" lang="de-DE" sz="1400" b="0" u="none" strike="noStrike" kern="0" cap="none" spc="95" normalizeH="0" baseline="0" noProof="0" dirty="0">
                          <a:ln>
                            <a:noFill/>
                          </a:ln>
                          <a:solidFill>
                            <a:srgbClr val="1D4970"/>
                          </a:solidFill>
                          <a:effectLst/>
                          <a:uLnTx/>
                          <a:uFillTx/>
                        </a:rPr>
                        <a:t> mini</a:t>
                      </a:r>
                    </a:p>
                    <a:p>
                      <a:pPr marL="12700" marR="0" lvl="0" indent="0" algn="just" defTabSz="914400" eaLnBrk="1" fontAlgn="auto" latinLnBrk="0" hangingPunct="1">
                        <a:lnSpc>
                          <a:spcPct val="200000"/>
                        </a:lnSpc>
                        <a:spcBef>
                          <a:spcPts val="100"/>
                        </a:spcBef>
                        <a:spcAft>
                          <a:spcPts val="0"/>
                        </a:spcAft>
                        <a:buClrTx/>
                        <a:buSzTx/>
                        <a:buFontTx/>
                        <a:buNone/>
                        <a:tabLst/>
                        <a:defRPr/>
                      </a:pPr>
                      <a:r>
                        <a:rPr kumimoji="0" lang="de-DE" sz="1400" b="0" u="none" strike="noStrike" kern="0" cap="none" spc="95" normalizeH="0" baseline="0" noProof="0" dirty="0">
                          <a:ln>
                            <a:noFill/>
                          </a:ln>
                          <a:solidFill>
                            <a:srgbClr val="1D4970"/>
                          </a:solidFill>
                          <a:effectLst/>
                          <a:uLnTx/>
                          <a:uFillTx/>
                        </a:rPr>
                        <a:t>Erprobung des Rauchmelders</a:t>
                      </a:r>
                    </a:p>
                    <a:p>
                      <a:pPr marL="12700" marR="0" lvl="0" indent="0" algn="just" defTabSz="914400" eaLnBrk="1" fontAlgn="auto" latinLnBrk="0" hangingPunct="1">
                        <a:lnSpc>
                          <a:spcPct val="200000"/>
                        </a:lnSpc>
                        <a:spcBef>
                          <a:spcPts val="100"/>
                        </a:spcBef>
                        <a:spcAft>
                          <a:spcPts val="0"/>
                        </a:spcAft>
                        <a:buClrTx/>
                        <a:buSzTx/>
                        <a:buFontTx/>
                        <a:buNone/>
                        <a:tabLst/>
                        <a:defRPr/>
                      </a:pPr>
                      <a:r>
                        <a:rPr kumimoji="0" lang="de-DE" sz="1400" b="0" i="0" u="none" strike="noStrike" kern="0" cap="none" spc="95" normalizeH="0" baseline="0" noProof="0" dirty="0">
                          <a:ln>
                            <a:noFill/>
                          </a:ln>
                          <a:solidFill>
                            <a:srgbClr val="1D4970"/>
                          </a:solidFill>
                          <a:effectLst/>
                          <a:uLnTx/>
                          <a:uFillTx/>
                          <a:latin typeface="Hind" panose="02000000000000000000" pitchFamily="2" charset="0"/>
                          <a:cs typeface="Hind" panose="02000000000000000000" pitchFamily="2" charset="0"/>
                        </a:rPr>
                        <a:t>Schlussfazit</a:t>
                      </a:r>
                    </a:p>
                  </a:txBody>
                  <a:tcPr/>
                </a:tc>
                <a:tc>
                  <a:txBody>
                    <a:bodyPr/>
                    <a:lstStyle/>
                    <a:p>
                      <a:pPr marL="12700" marR="0" lvl="0" indent="0" algn="r" defTabSz="914400" eaLnBrk="1" fontAlgn="auto" latinLnBrk="0" hangingPunct="1">
                        <a:lnSpc>
                          <a:spcPct val="200000"/>
                        </a:lnSpc>
                        <a:spcBef>
                          <a:spcPts val="100"/>
                        </a:spcBef>
                        <a:spcAft>
                          <a:spcPts val="0"/>
                        </a:spcAft>
                        <a:buClrTx/>
                        <a:buSzTx/>
                        <a:buFontTx/>
                        <a:buNone/>
                        <a:tabLst/>
                        <a:defRPr/>
                      </a:pPr>
                      <a:r>
                        <a:rPr kumimoji="0" lang="de-DE" sz="1400" b="0" u="none" strike="noStrike" kern="0" cap="none" spc="95" normalizeH="0" baseline="0" noProof="0" dirty="0">
                          <a:ln>
                            <a:noFill/>
                          </a:ln>
                          <a:solidFill>
                            <a:srgbClr val="1D4970"/>
                          </a:solidFill>
                          <a:effectLst/>
                          <a:uLnTx/>
                          <a:uFillTx/>
                        </a:rPr>
                        <a:t>4-5</a:t>
                      </a:r>
                    </a:p>
                    <a:p>
                      <a:pPr marL="12700" marR="0" lvl="0" indent="0" algn="r" defTabSz="914400" eaLnBrk="1" fontAlgn="auto" latinLnBrk="0" hangingPunct="1">
                        <a:lnSpc>
                          <a:spcPct val="200000"/>
                        </a:lnSpc>
                        <a:spcBef>
                          <a:spcPts val="100"/>
                        </a:spcBef>
                        <a:spcAft>
                          <a:spcPts val="0"/>
                        </a:spcAft>
                        <a:buClrTx/>
                        <a:buSzTx/>
                        <a:buFontTx/>
                        <a:buNone/>
                        <a:tabLst/>
                        <a:defRPr/>
                      </a:pPr>
                      <a:r>
                        <a:rPr kumimoji="0" lang="de-DE" sz="1400" b="0" u="none" strike="noStrike" kern="0" cap="none" spc="95" normalizeH="0" baseline="0" noProof="0" dirty="0">
                          <a:ln>
                            <a:noFill/>
                          </a:ln>
                          <a:solidFill>
                            <a:srgbClr val="1D4970"/>
                          </a:solidFill>
                          <a:effectLst/>
                          <a:uLnTx/>
                          <a:uFillTx/>
                        </a:rPr>
                        <a:t>6-7</a:t>
                      </a:r>
                    </a:p>
                    <a:p>
                      <a:pPr marL="12700" marR="0" lvl="0" indent="0" algn="r" defTabSz="914400" eaLnBrk="1" fontAlgn="auto" latinLnBrk="0" hangingPunct="1">
                        <a:lnSpc>
                          <a:spcPct val="200000"/>
                        </a:lnSpc>
                        <a:spcBef>
                          <a:spcPts val="100"/>
                        </a:spcBef>
                        <a:spcAft>
                          <a:spcPts val="0"/>
                        </a:spcAft>
                        <a:buClrTx/>
                        <a:buSzTx/>
                        <a:buFontTx/>
                        <a:buNone/>
                        <a:tabLst/>
                        <a:defRPr/>
                      </a:pPr>
                      <a:r>
                        <a:rPr kumimoji="0" lang="de-DE" sz="1400" b="0" u="none" strike="noStrike" kern="0" cap="none" spc="95" normalizeH="0" baseline="0" noProof="0" dirty="0">
                          <a:ln>
                            <a:noFill/>
                          </a:ln>
                          <a:solidFill>
                            <a:srgbClr val="1D4970"/>
                          </a:solidFill>
                          <a:effectLst/>
                          <a:uLnTx/>
                          <a:uFillTx/>
                        </a:rPr>
                        <a:t>8-9</a:t>
                      </a:r>
                    </a:p>
                    <a:p>
                      <a:pPr marL="12700" marR="0" lvl="0" indent="0" algn="r" defTabSz="914400" eaLnBrk="1" fontAlgn="auto" latinLnBrk="0" hangingPunct="1">
                        <a:lnSpc>
                          <a:spcPct val="200000"/>
                        </a:lnSpc>
                        <a:spcBef>
                          <a:spcPts val="100"/>
                        </a:spcBef>
                        <a:spcAft>
                          <a:spcPts val="0"/>
                        </a:spcAft>
                        <a:buClrTx/>
                        <a:buSzTx/>
                        <a:buFontTx/>
                        <a:buNone/>
                        <a:tabLst/>
                        <a:defRPr/>
                      </a:pPr>
                      <a:r>
                        <a:rPr kumimoji="0" lang="de-DE" sz="1400" b="0" u="none" strike="noStrike" kern="0" cap="none" spc="95" normalizeH="0" baseline="0" noProof="0" dirty="0">
                          <a:ln>
                            <a:noFill/>
                          </a:ln>
                          <a:solidFill>
                            <a:srgbClr val="1D4970"/>
                          </a:solidFill>
                          <a:effectLst/>
                          <a:uLnTx/>
                          <a:uFillTx/>
                        </a:rPr>
                        <a:t>10-11</a:t>
                      </a:r>
                    </a:p>
                    <a:p>
                      <a:pPr marL="12700" marR="0" lvl="0" indent="0" algn="r" defTabSz="914400" eaLnBrk="1" fontAlgn="auto" latinLnBrk="0" hangingPunct="1">
                        <a:lnSpc>
                          <a:spcPct val="200000"/>
                        </a:lnSpc>
                        <a:spcBef>
                          <a:spcPts val="100"/>
                        </a:spcBef>
                        <a:spcAft>
                          <a:spcPts val="0"/>
                        </a:spcAft>
                        <a:buClrTx/>
                        <a:buSzTx/>
                        <a:buFontTx/>
                        <a:buNone/>
                        <a:tabLst/>
                        <a:defRPr/>
                      </a:pPr>
                      <a:r>
                        <a:rPr kumimoji="0" lang="de-DE" sz="1400" b="0" u="none" strike="noStrike" kern="0" cap="none" spc="95" normalizeH="0" baseline="0" noProof="0" dirty="0">
                          <a:ln>
                            <a:noFill/>
                          </a:ln>
                          <a:solidFill>
                            <a:srgbClr val="1D4970"/>
                          </a:solidFill>
                          <a:effectLst/>
                          <a:uLnTx/>
                          <a:uFillTx/>
                        </a:rPr>
                        <a:t>12-13</a:t>
                      </a:r>
                    </a:p>
                    <a:p>
                      <a:pPr marL="12700" marR="0" lvl="0" indent="0" algn="r" defTabSz="914400" eaLnBrk="1" fontAlgn="auto" latinLnBrk="0" hangingPunct="1">
                        <a:lnSpc>
                          <a:spcPct val="200000"/>
                        </a:lnSpc>
                        <a:spcBef>
                          <a:spcPts val="100"/>
                        </a:spcBef>
                        <a:spcAft>
                          <a:spcPts val="0"/>
                        </a:spcAft>
                        <a:buClrTx/>
                        <a:buSzTx/>
                        <a:buFontTx/>
                        <a:buNone/>
                        <a:tabLst/>
                        <a:defRPr/>
                      </a:pPr>
                      <a:r>
                        <a:rPr kumimoji="0" lang="de-DE" sz="1400" b="0" u="none" strike="noStrike" kern="0" cap="none" spc="95" normalizeH="0" baseline="0" noProof="0" dirty="0">
                          <a:ln>
                            <a:noFill/>
                          </a:ln>
                          <a:solidFill>
                            <a:srgbClr val="1D4970"/>
                          </a:solidFill>
                          <a:effectLst/>
                          <a:uLnTx/>
                          <a:uFillTx/>
                        </a:rPr>
                        <a:t>14-15</a:t>
                      </a:r>
                    </a:p>
                    <a:p>
                      <a:pPr marL="12700" marR="0" lvl="0" indent="0" algn="r" defTabSz="914400" eaLnBrk="1" fontAlgn="auto" latinLnBrk="0" hangingPunct="1">
                        <a:lnSpc>
                          <a:spcPct val="200000"/>
                        </a:lnSpc>
                        <a:spcBef>
                          <a:spcPts val="100"/>
                        </a:spcBef>
                        <a:spcAft>
                          <a:spcPts val="0"/>
                        </a:spcAft>
                        <a:buClrTx/>
                        <a:buSzTx/>
                        <a:buFontTx/>
                        <a:buNone/>
                        <a:tabLst/>
                        <a:defRPr/>
                      </a:pPr>
                      <a:r>
                        <a:rPr kumimoji="0" lang="de-DE" sz="1400" b="0" u="none" strike="noStrike" kern="0" cap="none" spc="95" normalizeH="0" baseline="0" noProof="0" dirty="0">
                          <a:ln>
                            <a:noFill/>
                          </a:ln>
                          <a:solidFill>
                            <a:srgbClr val="1D4970"/>
                          </a:solidFill>
                          <a:effectLst/>
                          <a:uLnTx/>
                          <a:uFillTx/>
                        </a:rPr>
                        <a:t>16</a:t>
                      </a:r>
                    </a:p>
                  </a:txBody>
                  <a:tcPr/>
                </a:tc>
                <a:extLst>
                  <a:ext uri="{0D108BD9-81ED-4DB2-BD59-A6C34878D82A}">
                    <a16:rowId xmlns:a16="http://schemas.microsoft.com/office/drawing/2014/main" val="546341332"/>
                  </a:ext>
                </a:extLst>
              </a:tr>
            </a:tbl>
          </a:graphicData>
        </a:graphic>
      </p:graphicFrame>
      <p:sp>
        <p:nvSpPr>
          <p:cNvPr id="23" name="object 77">
            <a:extLst>
              <a:ext uri="{FF2B5EF4-FFF2-40B4-BE49-F238E27FC236}">
                <a16:creationId xmlns:a16="http://schemas.microsoft.com/office/drawing/2014/main" id="{37627C4F-606C-F8FE-D5B2-134E516AC796}"/>
              </a:ext>
            </a:extLst>
          </p:cNvPr>
          <p:cNvSpPr txBox="1"/>
          <p:nvPr/>
        </p:nvSpPr>
        <p:spPr>
          <a:xfrm>
            <a:off x="8304031" y="2074174"/>
            <a:ext cx="6116819" cy="289823"/>
          </a:xfrm>
          <a:prstGeom prst="rect">
            <a:avLst/>
          </a:prstGeom>
        </p:spPr>
        <p:txBody>
          <a:bodyPr vert="horz" wrap="square" lIns="0" tIns="12700" rIns="0" bIns="0" rtlCol="0">
            <a:spAutoFit/>
          </a:bodyPr>
          <a:lstStyle/>
          <a:p>
            <a:pPr marL="12700" algn="just">
              <a:lnSpc>
                <a:spcPct val="100000"/>
              </a:lnSpc>
              <a:spcBef>
                <a:spcPts val="100"/>
              </a:spcBef>
            </a:pPr>
            <a:r>
              <a:rPr lang="de-DE" spc="95" dirty="0">
                <a:solidFill>
                  <a:srgbClr val="1D4970"/>
                </a:solidFill>
                <a:latin typeface="Montserrat" panose="00000500000000000000" pitchFamily="2" charset="0"/>
                <a:cs typeface="Hind" panose="02000000000000000000" pitchFamily="2" charset="0"/>
              </a:rPr>
              <a:t>INHALTSVERZEICHNIS</a:t>
            </a:r>
          </a:p>
        </p:txBody>
      </p:sp>
      <p:grpSp>
        <p:nvGrpSpPr>
          <p:cNvPr id="25" name="Gruppieren 24">
            <a:extLst>
              <a:ext uri="{FF2B5EF4-FFF2-40B4-BE49-F238E27FC236}">
                <a16:creationId xmlns:a16="http://schemas.microsoft.com/office/drawing/2014/main" id="{362A9567-E108-E11A-9724-175982FC40A0}"/>
              </a:ext>
            </a:extLst>
          </p:cNvPr>
          <p:cNvGrpSpPr/>
          <p:nvPr/>
        </p:nvGrpSpPr>
        <p:grpSpPr>
          <a:xfrm>
            <a:off x="10826655" y="2849022"/>
            <a:ext cx="2807552" cy="2209800"/>
            <a:chOff x="10847698" y="6108700"/>
            <a:chExt cx="2807552" cy="2209800"/>
          </a:xfrm>
        </p:grpSpPr>
        <p:cxnSp>
          <p:nvCxnSpPr>
            <p:cNvPr id="27" name="Gerade Verbindung 16">
              <a:extLst>
                <a:ext uri="{FF2B5EF4-FFF2-40B4-BE49-F238E27FC236}">
                  <a16:creationId xmlns:a16="http://schemas.microsoft.com/office/drawing/2014/main" id="{4093606F-3684-4BA0-8010-CD2A47DD9BC6}"/>
                </a:ext>
              </a:extLst>
            </p:cNvPr>
            <p:cNvCxnSpPr>
              <a:cxnSpLocks/>
            </p:cNvCxnSpPr>
            <p:nvPr/>
          </p:nvCxnSpPr>
          <p:spPr>
            <a:xfrm>
              <a:off x="11830050" y="6108700"/>
              <a:ext cx="1800000" cy="0"/>
            </a:xfrm>
            <a:prstGeom prst="line">
              <a:avLst/>
            </a:prstGeom>
            <a:ln w="19050">
              <a:solidFill>
                <a:srgbClr val="1D4970"/>
              </a:solidFill>
              <a:prstDash val="sysDot"/>
            </a:ln>
          </p:spPr>
          <p:style>
            <a:lnRef idx="1">
              <a:schemeClr val="accent1"/>
            </a:lnRef>
            <a:fillRef idx="0">
              <a:schemeClr val="accent1"/>
            </a:fillRef>
            <a:effectRef idx="0">
              <a:schemeClr val="accent1"/>
            </a:effectRef>
            <a:fontRef idx="minor">
              <a:schemeClr val="tx1"/>
            </a:fontRef>
          </p:style>
        </p:cxnSp>
        <p:cxnSp>
          <p:nvCxnSpPr>
            <p:cNvPr id="33" name="Gerade Verbindung 26">
              <a:extLst>
                <a:ext uri="{FF2B5EF4-FFF2-40B4-BE49-F238E27FC236}">
                  <a16:creationId xmlns:a16="http://schemas.microsoft.com/office/drawing/2014/main" id="{EF63D641-DD8D-834C-3038-AB8BCB41BA14}"/>
                </a:ext>
              </a:extLst>
            </p:cNvPr>
            <p:cNvCxnSpPr>
              <a:cxnSpLocks/>
            </p:cNvCxnSpPr>
            <p:nvPr/>
          </p:nvCxnSpPr>
          <p:spPr>
            <a:xfrm>
              <a:off x="11686704" y="7452000"/>
              <a:ext cx="1968546" cy="0"/>
            </a:xfrm>
            <a:prstGeom prst="line">
              <a:avLst/>
            </a:prstGeom>
            <a:ln w="19050">
              <a:solidFill>
                <a:srgbClr val="1D4970"/>
              </a:solidFill>
              <a:prstDash val="sysDot"/>
            </a:ln>
          </p:spPr>
          <p:style>
            <a:lnRef idx="1">
              <a:schemeClr val="accent1"/>
            </a:lnRef>
            <a:fillRef idx="0">
              <a:schemeClr val="accent1"/>
            </a:fillRef>
            <a:effectRef idx="0">
              <a:schemeClr val="accent1"/>
            </a:effectRef>
            <a:fontRef idx="minor">
              <a:schemeClr val="tx1"/>
            </a:fontRef>
          </p:style>
        </p:cxnSp>
        <p:cxnSp>
          <p:nvCxnSpPr>
            <p:cNvPr id="34" name="Gerade Verbindung 28">
              <a:extLst>
                <a:ext uri="{FF2B5EF4-FFF2-40B4-BE49-F238E27FC236}">
                  <a16:creationId xmlns:a16="http://schemas.microsoft.com/office/drawing/2014/main" id="{76458B10-6196-0D19-5956-FD059DE8C248}"/>
                </a:ext>
              </a:extLst>
            </p:cNvPr>
            <p:cNvCxnSpPr>
              <a:cxnSpLocks/>
            </p:cNvCxnSpPr>
            <p:nvPr/>
          </p:nvCxnSpPr>
          <p:spPr>
            <a:xfrm>
              <a:off x="11298550" y="7884000"/>
              <a:ext cx="2345450" cy="0"/>
            </a:xfrm>
            <a:prstGeom prst="line">
              <a:avLst/>
            </a:prstGeom>
            <a:ln w="19050">
              <a:solidFill>
                <a:srgbClr val="1D4970"/>
              </a:solidFill>
              <a:prstDash val="sysDot"/>
            </a:ln>
          </p:spPr>
          <p:style>
            <a:lnRef idx="1">
              <a:schemeClr val="accent1"/>
            </a:lnRef>
            <a:fillRef idx="0">
              <a:schemeClr val="accent1"/>
            </a:fillRef>
            <a:effectRef idx="0">
              <a:schemeClr val="accent1"/>
            </a:effectRef>
            <a:fontRef idx="minor">
              <a:schemeClr val="tx1"/>
            </a:fontRef>
          </p:style>
        </p:cxnSp>
        <p:cxnSp>
          <p:nvCxnSpPr>
            <p:cNvPr id="35" name="Gerade Verbindung 31">
              <a:extLst>
                <a:ext uri="{FF2B5EF4-FFF2-40B4-BE49-F238E27FC236}">
                  <a16:creationId xmlns:a16="http://schemas.microsoft.com/office/drawing/2014/main" id="{B1F0DBC1-2426-1400-C3C7-53F558276E58}"/>
                </a:ext>
              </a:extLst>
            </p:cNvPr>
            <p:cNvCxnSpPr>
              <a:cxnSpLocks/>
            </p:cNvCxnSpPr>
            <p:nvPr/>
          </p:nvCxnSpPr>
          <p:spPr>
            <a:xfrm>
              <a:off x="10847698" y="8318500"/>
              <a:ext cx="2782352" cy="0"/>
            </a:xfrm>
            <a:prstGeom prst="line">
              <a:avLst/>
            </a:prstGeom>
            <a:ln w="19050">
              <a:solidFill>
                <a:srgbClr val="1D4970"/>
              </a:solidFill>
              <a:prstDash val="sysDot"/>
            </a:ln>
          </p:spPr>
          <p:style>
            <a:lnRef idx="1">
              <a:schemeClr val="accent1"/>
            </a:lnRef>
            <a:fillRef idx="0">
              <a:schemeClr val="accent1"/>
            </a:fillRef>
            <a:effectRef idx="0">
              <a:schemeClr val="accent1"/>
            </a:effectRef>
            <a:fontRef idx="minor">
              <a:schemeClr val="tx1"/>
            </a:fontRef>
          </p:style>
        </p:cxnSp>
      </p:grpSp>
      <p:cxnSp>
        <p:nvCxnSpPr>
          <p:cNvPr id="47" name="Gerade Verbindung 31">
            <a:extLst>
              <a:ext uri="{FF2B5EF4-FFF2-40B4-BE49-F238E27FC236}">
                <a16:creationId xmlns:a16="http://schemas.microsoft.com/office/drawing/2014/main" id="{D5D28168-0EE5-CAF1-CF38-8DF67A5BABAC}"/>
              </a:ext>
            </a:extLst>
          </p:cNvPr>
          <p:cNvCxnSpPr>
            <a:cxnSpLocks/>
          </p:cNvCxnSpPr>
          <p:nvPr/>
        </p:nvCxnSpPr>
        <p:spPr>
          <a:xfrm>
            <a:off x="10851855" y="3289300"/>
            <a:ext cx="2782352" cy="0"/>
          </a:xfrm>
          <a:prstGeom prst="line">
            <a:avLst/>
          </a:prstGeom>
          <a:ln w="19050">
            <a:solidFill>
              <a:srgbClr val="1D4970"/>
            </a:solidFill>
            <a:prstDash val="sysDot"/>
          </a:ln>
        </p:spPr>
        <p:style>
          <a:lnRef idx="1">
            <a:schemeClr val="accent1"/>
          </a:lnRef>
          <a:fillRef idx="0">
            <a:schemeClr val="accent1"/>
          </a:fillRef>
          <a:effectRef idx="0">
            <a:schemeClr val="accent1"/>
          </a:effectRef>
          <a:fontRef idx="minor">
            <a:schemeClr val="tx1"/>
          </a:fontRef>
        </p:style>
      </p:cxnSp>
      <p:cxnSp>
        <p:nvCxnSpPr>
          <p:cNvPr id="49" name="Gerade Verbindung 31">
            <a:extLst>
              <a:ext uri="{FF2B5EF4-FFF2-40B4-BE49-F238E27FC236}">
                <a16:creationId xmlns:a16="http://schemas.microsoft.com/office/drawing/2014/main" id="{545670A5-40A5-A676-B3DC-3212CBE7A802}"/>
              </a:ext>
            </a:extLst>
          </p:cNvPr>
          <p:cNvCxnSpPr>
            <a:cxnSpLocks/>
          </p:cNvCxnSpPr>
          <p:nvPr/>
        </p:nvCxnSpPr>
        <p:spPr>
          <a:xfrm>
            <a:off x="11277507" y="3746500"/>
            <a:ext cx="2331500" cy="0"/>
          </a:xfrm>
          <a:prstGeom prst="line">
            <a:avLst/>
          </a:prstGeom>
          <a:ln w="19050">
            <a:solidFill>
              <a:srgbClr val="1D4970"/>
            </a:solidFill>
            <a:prstDash val="sysDot"/>
          </a:ln>
        </p:spPr>
        <p:style>
          <a:lnRef idx="1">
            <a:schemeClr val="accent1"/>
          </a:lnRef>
          <a:fillRef idx="0">
            <a:schemeClr val="accent1"/>
          </a:fillRef>
          <a:effectRef idx="0">
            <a:schemeClr val="accent1"/>
          </a:effectRef>
          <a:fontRef idx="minor">
            <a:schemeClr val="tx1"/>
          </a:fontRef>
        </p:style>
      </p:cxnSp>
      <p:cxnSp>
        <p:nvCxnSpPr>
          <p:cNvPr id="39" name="Gerade Verbindung 31">
            <a:extLst>
              <a:ext uri="{FF2B5EF4-FFF2-40B4-BE49-F238E27FC236}">
                <a16:creationId xmlns:a16="http://schemas.microsoft.com/office/drawing/2014/main" id="{B150E11B-3BDE-94A6-D598-1AADBAB6999E}"/>
              </a:ext>
            </a:extLst>
          </p:cNvPr>
          <p:cNvCxnSpPr>
            <a:cxnSpLocks/>
          </p:cNvCxnSpPr>
          <p:nvPr/>
        </p:nvCxnSpPr>
        <p:spPr>
          <a:xfrm>
            <a:off x="9684004" y="5499100"/>
            <a:ext cx="3974846" cy="0"/>
          </a:xfrm>
          <a:prstGeom prst="line">
            <a:avLst/>
          </a:prstGeom>
          <a:ln w="19050">
            <a:solidFill>
              <a:srgbClr val="1D497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6620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 name="Grafik 36">
            <a:extLst>
              <a:ext uri="{FF2B5EF4-FFF2-40B4-BE49-F238E27FC236}">
                <a16:creationId xmlns:a16="http://schemas.microsoft.com/office/drawing/2014/main" id="{72627B85-DB28-D0CD-05C0-C787BAD794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847" t="20150" r="5184" b="19809"/>
          <a:stretch/>
        </p:blipFill>
        <p:spPr>
          <a:xfrm flipH="1">
            <a:off x="3283348" y="7676390"/>
            <a:ext cx="2647425" cy="1820889"/>
          </a:xfrm>
          <a:prstGeom prst="rect">
            <a:avLst/>
          </a:prstGeom>
        </p:spPr>
      </p:pic>
      <p:pic>
        <p:nvPicPr>
          <p:cNvPr id="35" name="Grafik 34">
            <a:extLst>
              <a:ext uri="{FF2B5EF4-FFF2-40B4-BE49-F238E27FC236}">
                <a16:creationId xmlns:a16="http://schemas.microsoft.com/office/drawing/2014/main" id="{6BF1774E-8497-60FE-F6EF-937CF1FCA8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218" t="22420" r="11036" b="17497"/>
          <a:stretch/>
        </p:blipFill>
        <p:spPr>
          <a:xfrm flipH="1">
            <a:off x="3443104" y="5146028"/>
            <a:ext cx="2497407" cy="1835852"/>
          </a:xfrm>
          <a:prstGeom prst="rect">
            <a:avLst/>
          </a:prstGeom>
        </p:spPr>
      </p:pic>
      <p:sp>
        <p:nvSpPr>
          <p:cNvPr id="2" name="object 2"/>
          <p:cNvSpPr>
            <a:spLocks noGrp="1" noRot="1" noMove="1" noResize="1" noEditPoints="1" noAdjustHandles="1" noChangeArrowheads="1" noChangeShapeType="1"/>
          </p:cNvSpPr>
          <p:nvPr/>
        </p:nvSpPr>
        <p:spPr>
          <a:xfrm>
            <a:off x="5987034" y="0"/>
            <a:ext cx="9133205" cy="1336675"/>
          </a:xfrm>
          <a:custGeom>
            <a:avLst/>
            <a:gdLst/>
            <a:ahLst/>
            <a:cxnLst/>
            <a:rect l="l" t="t" r="r" b="b"/>
            <a:pathLst>
              <a:path w="9133205" h="1336675">
                <a:moveTo>
                  <a:pt x="0" y="1336497"/>
                </a:moveTo>
                <a:lnTo>
                  <a:pt x="9132951" y="1336497"/>
                </a:lnTo>
                <a:lnTo>
                  <a:pt x="9132951" y="0"/>
                </a:lnTo>
                <a:lnTo>
                  <a:pt x="0" y="0"/>
                </a:lnTo>
                <a:lnTo>
                  <a:pt x="0" y="1336497"/>
                </a:lnTo>
                <a:close/>
              </a:path>
            </a:pathLst>
          </a:custGeom>
          <a:solidFill>
            <a:srgbClr val="C9DEEC"/>
          </a:solidFill>
        </p:spPr>
        <p:txBody>
          <a:bodyPr wrap="square" lIns="0" tIns="0" rIns="0" bIns="0" rtlCol="0"/>
          <a:lstStyle/>
          <a:p>
            <a:endParaRPr/>
          </a:p>
        </p:txBody>
      </p:sp>
      <p:sp>
        <p:nvSpPr>
          <p:cNvPr id="3" name="object 3"/>
          <p:cNvSpPr>
            <a:spLocks noGrp="1" noRot="1" noMove="1" noResize="1" noEditPoints="1" noAdjustHandles="1" noChangeArrowheads="1" noChangeShapeType="1"/>
          </p:cNvSpPr>
          <p:nvPr/>
        </p:nvSpPr>
        <p:spPr>
          <a:xfrm>
            <a:off x="0" y="10077754"/>
            <a:ext cx="11669395" cy="614680"/>
          </a:xfrm>
          <a:custGeom>
            <a:avLst/>
            <a:gdLst/>
            <a:ahLst/>
            <a:cxnLst/>
            <a:rect l="l" t="t" r="r" b="b"/>
            <a:pathLst>
              <a:path w="11669395" h="614679">
                <a:moveTo>
                  <a:pt x="0" y="614248"/>
                </a:moveTo>
                <a:lnTo>
                  <a:pt x="11669395" y="614248"/>
                </a:lnTo>
                <a:lnTo>
                  <a:pt x="11669395" y="0"/>
                </a:lnTo>
                <a:lnTo>
                  <a:pt x="0" y="0"/>
                </a:lnTo>
                <a:lnTo>
                  <a:pt x="0" y="614248"/>
                </a:lnTo>
                <a:close/>
              </a:path>
            </a:pathLst>
          </a:custGeom>
          <a:solidFill>
            <a:srgbClr val="C9DEEC"/>
          </a:solidFill>
        </p:spPr>
        <p:txBody>
          <a:bodyPr wrap="square" lIns="0" tIns="0" rIns="0" bIns="0" rtlCol="0"/>
          <a:lstStyle/>
          <a:p>
            <a:endParaRPr dirty="0"/>
          </a:p>
        </p:txBody>
      </p:sp>
      <p:sp>
        <p:nvSpPr>
          <p:cNvPr id="4" name="object 4"/>
          <p:cNvSpPr>
            <a:spLocks noGrp="1" noRot="1" noMove="1" noResize="1" noEditPoints="1" noAdjustHandles="1" noChangeArrowheads="1" noChangeShapeType="1"/>
          </p:cNvSpPr>
          <p:nvPr/>
        </p:nvSpPr>
        <p:spPr>
          <a:xfrm>
            <a:off x="0" y="0"/>
            <a:ext cx="5987415" cy="1336675"/>
          </a:xfrm>
          <a:custGeom>
            <a:avLst/>
            <a:gdLst/>
            <a:ahLst/>
            <a:cxnLst/>
            <a:rect l="l" t="t" r="r" b="b"/>
            <a:pathLst>
              <a:path w="5987415" h="1336675">
                <a:moveTo>
                  <a:pt x="0" y="1336497"/>
                </a:moveTo>
                <a:lnTo>
                  <a:pt x="5987033" y="1336497"/>
                </a:lnTo>
                <a:lnTo>
                  <a:pt x="5987033" y="0"/>
                </a:lnTo>
                <a:lnTo>
                  <a:pt x="0" y="0"/>
                </a:lnTo>
                <a:lnTo>
                  <a:pt x="0" y="1336497"/>
                </a:lnTo>
                <a:close/>
              </a:path>
            </a:pathLst>
          </a:custGeom>
          <a:solidFill>
            <a:srgbClr val="184569"/>
          </a:solidFill>
        </p:spPr>
        <p:txBody>
          <a:bodyPr wrap="square" lIns="0" tIns="0" rIns="0" bIns="0" rtlCol="0"/>
          <a:lstStyle/>
          <a:p>
            <a:endParaRPr/>
          </a:p>
        </p:txBody>
      </p:sp>
      <p:sp>
        <p:nvSpPr>
          <p:cNvPr id="5" name="object 5"/>
          <p:cNvSpPr/>
          <p:nvPr/>
        </p:nvSpPr>
        <p:spPr>
          <a:xfrm>
            <a:off x="11669394" y="10077754"/>
            <a:ext cx="3450590" cy="614680"/>
          </a:xfrm>
          <a:custGeom>
            <a:avLst/>
            <a:gdLst/>
            <a:ahLst/>
            <a:cxnLst/>
            <a:rect l="l" t="t" r="r" b="b"/>
            <a:pathLst>
              <a:path w="3450590" h="614679">
                <a:moveTo>
                  <a:pt x="3450590" y="0"/>
                </a:moveTo>
                <a:lnTo>
                  <a:pt x="0" y="0"/>
                </a:lnTo>
                <a:lnTo>
                  <a:pt x="0" y="614248"/>
                </a:lnTo>
                <a:lnTo>
                  <a:pt x="3450590" y="614248"/>
                </a:lnTo>
                <a:lnTo>
                  <a:pt x="3450590" y="0"/>
                </a:lnTo>
                <a:close/>
              </a:path>
            </a:pathLst>
          </a:custGeom>
          <a:solidFill>
            <a:srgbClr val="184569"/>
          </a:solidFill>
        </p:spPr>
        <p:txBody>
          <a:bodyPr wrap="square" lIns="0" tIns="0" rIns="0" bIns="0" rtlCol="0"/>
          <a:lstStyle/>
          <a:p>
            <a:endParaRPr/>
          </a:p>
        </p:txBody>
      </p:sp>
      <p:grpSp>
        <p:nvGrpSpPr>
          <p:cNvPr id="6" name="object 6"/>
          <p:cNvGrpSpPr>
            <a:grpSpLocks noGrp="1" noUngrp="1" noRot="1" noMove="1" noResize="1"/>
          </p:cNvGrpSpPr>
          <p:nvPr/>
        </p:nvGrpSpPr>
        <p:grpSpPr>
          <a:xfrm>
            <a:off x="4679822" y="0"/>
            <a:ext cx="2880360" cy="2736215"/>
            <a:chOff x="4679822" y="0"/>
            <a:chExt cx="2880360" cy="2736215"/>
          </a:xfrm>
        </p:grpSpPr>
        <p:sp>
          <p:nvSpPr>
            <p:cNvPr id="7" name="object 7"/>
            <p:cNvSpPr>
              <a:spLocks noGrp="1" noRot="1" noMove="1" noResize="1" noEditPoints="1" noAdjustHandles="1" noChangeArrowheads="1" noChangeShapeType="1"/>
            </p:cNvSpPr>
            <p:nvPr/>
          </p:nvSpPr>
          <p:spPr>
            <a:xfrm>
              <a:off x="5074806" y="0"/>
              <a:ext cx="2485390" cy="2585085"/>
            </a:xfrm>
            <a:custGeom>
              <a:avLst/>
              <a:gdLst/>
              <a:ahLst/>
              <a:cxnLst/>
              <a:rect l="l" t="t" r="r" b="b"/>
              <a:pathLst>
                <a:path w="2485390" h="2585085">
                  <a:moveTo>
                    <a:pt x="1730848" y="0"/>
                  </a:moveTo>
                  <a:lnTo>
                    <a:pt x="754338" y="0"/>
                  </a:lnTo>
                  <a:lnTo>
                    <a:pt x="718745" y="17125"/>
                  </a:lnTo>
                  <a:lnTo>
                    <a:pt x="679335" y="37932"/>
                  </a:lnTo>
                  <a:lnTo>
                    <a:pt x="640719" y="60183"/>
                  </a:lnTo>
                  <a:lnTo>
                    <a:pt x="602926" y="83847"/>
                  </a:lnTo>
                  <a:lnTo>
                    <a:pt x="565986" y="108891"/>
                  </a:lnTo>
                  <a:lnTo>
                    <a:pt x="529929" y="135283"/>
                  </a:lnTo>
                  <a:lnTo>
                    <a:pt x="494786" y="162989"/>
                  </a:lnTo>
                  <a:lnTo>
                    <a:pt x="460585" y="191977"/>
                  </a:lnTo>
                  <a:lnTo>
                    <a:pt x="427359" y="222216"/>
                  </a:lnTo>
                  <a:lnTo>
                    <a:pt x="395135" y="253671"/>
                  </a:lnTo>
                  <a:lnTo>
                    <a:pt x="363945" y="286311"/>
                  </a:lnTo>
                  <a:lnTo>
                    <a:pt x="333818" y="320104"/>
                  </a:lnTo>
                  <a:lnTo>
                    <a:pt x="304785" y="355016"/>
                  </a:lnTo>
                  <a:lnTo>
                    <a:pt x="276876" y="391015"/>
                  </a:lnTo>
                  <a:lnTo>
                    <a:pt x="250119" y="428068"/>
                  </a:lnTo>
                  <a:lnTo>
                    <a:pt x="224547" y="466144"/>
                  </a:lnTo>
                  <a:lnTo>
                    <a:pt x="200188" y="505209"/>
                  </a:lnTo>
                  <a:lnTo>
                    <a:pt x="177072" y="545231"/>
                  </a:lnTo>
                  <a:lnTo>
                    <a:pt x="155231" y="586177"/>
                  </a:lnTo>
                  <a:lnTo>
                    <a:pt x="134693" y="628015"/>
                  </a:lnTo>
                  <a:lnTo>
                    <a:pt x="115489" y="670713"/>
                  </a:lnTo>
                  <a:lnTo>
                    <a:pt x="97648" y="714237"/>
                  </a:lnTo>
                  <a:lnTo>
                    <a:pt x="81201" y="758555"/>
                  </a:lnTo>
                  <a:lnTo>
                    <a:pt x="66178" y="803635"/>
                  </a:lnTo>
                  <a:lnTo>
                    <a:pt x="52609" y="849445"/>
                  </a:lnTo>
                  <a:lnTo>
                    <a:pt x="40524" y="895951"/>
                  </a:lnTo>
                  <a:lnTo>
                    <a:pt x="29953" y="943121"/>
                  </a:lnTo>
                  <a:lnTo>
                    <a:pt x="20926" y="990922"/>
                  </a:lnTo>
                  <a:lnTo>
                    <a:pt x="13472" y="1039323"/>
                  </a:lnTo>
                  <a:lnTo>
                    <a:pt x="7623" y="1088289"/>
                  </a:lnTo>
                  <a:lnTo>
                    <a:pt x="3408" y="1137790"/>
                  </a:lnTo>
                  <a:lnTo>
                    <a:pt x="857" y="1187793"/>
                  </a:lnTo>
                  <a:lnTo>
                    <a:pt x="0" y="1238264"/>
                  </a:lnTo>
                  <a:lnTo>
                    <a:pt x="857" y="1288734"/>
                  </a:lnTo>
                  <a:lnTo>
                    <a:pt x="3408" y="1338735"/>
                  </a:lnTo>
                  <a:lnTo>
                    <a:pt x="7623" y="1388235"/>
                  </a:lnTo>
                  <a:lnTo>
                    <a:pt x="13472" y="1437202"/>
                  </a:lnTo>
                  <a:lnTo>
                    <a:pt x="20926" y="1485601"/>
                  </a:lnTo>
                  <a:lnTo>
                    <a:pt x="29953" y="1533402"/>
                  </a:lnTo>
                  <a:lnTo>
                    <a:pt x="40524" y="1580572"/>
                  </a:lnTo>
                  <a:lnTo>
                    <a:pt x="52609" y="1627077"/>
                  </a:lnTo>
                  <a:lnTo>
                    <a:pt x="66178" y="1672886"/>
                  </a:lnTo>
                  <a:lnTo>
                    <a:pt x="81201" y="1717965"/>
                  </a:lnTo>
                  <a:lnTo>
                    <a:pt x="97648" y="1762283"/>
                  </a:lnTo>
                  <a:lnTo>
                    <a:pt x="115489" y="1805807"/>
                  </a:lnTo>
                  <a:lnTo>
                    <a:pt x="134693" y="1848504"/>
                  </a:lnTo>
                  <a:lnTo>
                    <a:pt x="155231" y="1890342"/>
                  </a:lnTo>
                  <a:lnTo>
                    <a:pt x="177072" y="1931288"/>
                  </a:lnTo>
                  <a:lnTo>
                    <a:pt x="200188" y="1971309"/>
                  </a:lnTo>
                  <a:lnTo>
                    <a:pt x="224547" y="2010374"/>
                  </a:lnTo>
                  <a:lnTo>
                    <a:pt x="250119" y="2048449"/>
                  </a:lnTo>
                  <a:lnTo>
                    <a:pt x="276876" y="2085502"/>
                  </a:lnTo>
                  <a:lnTo>
                    <a:pt x="304785" y="2121501"/>
                  </a:lnTo>
                  <a:lnTo>
                    <a:pt x="333818" y="2156413"/>
                  </a:lnTo>
                  <a:lnTo>
                    <a:pt x="363945" y="2190205"/>
                  </a:lnTo>
                  <a:lnTo>
                    <a:pt x="395135" y="2222845"/>
                  </a:lnTo>
                  <a:lnTo>
                    <a:pt x="427359" y="2254300"/>
                  </a:lnTo>
                  <a:lnTo>
                    <a:pt x="460585" y="2284538"/>
                  </a:lnTo>
                  <a:lnTo>
                    <a:pt x="494786" y="2313527"/>
                  </a:lnTo>
                  <a:lnTo>
                    <a:pt x="529929" y="2341233"/>
                  </a:lnTo>
                  <a:lnTo>
                    <a:pt x="565986" y="2367624"/>
                  </a:lnTo>
                  <a:lnTo>
                    <a:pt x="602926" y="2392668"/>
                  </a:lnTo>
                  <a:lnTo>
                    <a:pt x="640719" y="2416332"/>
                  </a:lnTo>
                  <a:lnTo>
                    <a:pt x="679335" y="2438583"/>
                  </a:lnTo>
                  <a:lnTo>
                    <a:pt x="718745" y="2459390"/>
                  </a:lnTo>
                  <a:lnTo>
                    <a:pt x="758918" y="2478719"/>
                  </a:lnTo>
                  <a:lnTo>
                    <a:pt x="799823" y="2496538"/>
                  </a:lnTo>
                  <a:lnTo>
                    <a:pt x="841432" y="2512814"/>
                  </a:lnTo>
                  <a:lnTo>
                    <a:pt x="883714" y="2527515"/>
                  </a:lnTo>
                  <a:lnTo>
                    <a:pt x="926639" y="2540609"/>
                  </a:lnTo>
                  <a:lnTo>
                    <a:pt x="970176" y="2552062"/>
                  </a:lnTo>
                  <a:lnTo>
                    <a:pt x="1014297" y="2561842"/>
                  </a:lnTo>
                  <a:lnTo>
                    <a:pt x="1058971" y="2569918"/>
                  </a:lnTo>
                  <a:lnTo>
                    <a:pt x="1104167" y="2576255"/>
                  </a:lnTo>
                  <a:lnTo>
                    <a:pt x="1149856" y="2580822"/>
                  </a:lnTo>
                  <a:lnTo>
                    <a:pt x="1196008" y="2583586"/>
                  </a:lnTo>
                  <a:lnTo>
                    <a:pt x="1242593" y="2584514"/>
                  </a:lnTo>
                  <a:lnTo>
                    <a:pt x="1289178" y="2583586"/>
                  </a:lnTo>
                  <a:lnTo>
                    <a:pt x="1335330" y="2580822"/>
                  </a:lnTo>
                  <a:lnTo>
                    <a:pt x="1381019" y="2576255"/>
                  </a:lnTo>
                  <a:lnTo>
                    <a:pt x="1426215" y="2569918"/>
                  </a:lnTo>
                  <a:lnTo>
                    <a:pt x="1470889" y="2561842"/>
                  </a:lnTo>
                  <a:lnTo>
                    <a:pt x="1515009" y="2552062"/>
                  </a:lnTo>
                  <a:lnTo>
                    <a:pt x="1558547" y="2540609"/>
                  </a:lnTo>
                  <a:lnTo>
                    <a:pt x="1601472" y="2527515"/>
                  </a:lnTo>
                  <a:lnTo>
                    <a:pt x="1643754" y="2512814"/>
                  </a:lnTo>
                  <a:lnTo>
                    <a:pt x="1685363" y="2496538"/>
                  </a:lnTo>
                  <a:lnTo>
                    <a:pt x="1726268" y="2478719"/>
                  </a:lnTo>
                  <a:lnTo>
                    <a:pt x="1766441" y="2459390"/>
                  </a:lnTo>
                  <a:lnTo>
                    <a:pt x="1805850" y="2438583"/>
                  </a:lnTo>
                  <a:lnTo>
                    <a:pt x="1844467" y="2416332"/>
                  </a:lnTo>
                  <a:lnTo>
                    <a:pt x="1882260" y="2392668"/>
                  </a:lnTo>
                  <a:lnTo>
                    <a:pt x="1919200" y="2367624"/>
                  </a:lnTo>
                  <a:lnTo>
                    <a:pt x="1955257" y="2341233"/>
                  </a:lnTo>
                  <a:lnTo>
                    <a:pt x="1990400" y="2313527"/>
                  </a:lnTo>
                  <a:lnTo>
                    <a:pt x="2024600" y="2284538"/>
                  </a:lnTo>
                  <a:lnTo>
                    <a:pt x="2057827" y="2254300"/>
                  </a:lnTo>
                  <a:lnTo>
                    <a:pt x="2090051" y="2222845"/>
                  </a:lnTo>
                  <a:lnTo>
                    <a:pt x="2121241" y="2190205"/>
                  </a:lnTo>
                  <a:lnTo>
                    <a:pt x="2151367" y="2156413"/>
                  </a:lnTo>
                  <a:lnTo>
                    <a:pt x="2180401" y="2121501"/>
                  </a:lnTo>
                  <a:lnTo>
                    <a:pt x="2208310" y="2085502"/>
                  </a:lnTo>
                  <a:lnTo>
                    <a:pt x="2235066" y="2048449"/>
                  </a:lnTo>
                  <a:lnTo>
                    <a:pt x="2260639" y="2010374"/>
                  </a:lnTo>
                  <a:lnTo>
                    <a:pt x="2284998" y="1971309"/>
                  </a:lnTo>
                  <a:lnTo>
                    <a:pt x="2308113" y="1931288"/>
                  </a:lnTo>
                  <a:lnTo>
                    <a:pt x="2329955" y="1890342"/>
                  </a:lnTo>
                  <a:lnTo>
                    <a:pt x="2350493" y="1848504"/>
                  </a:lnTo>
                  <a:lnTo>
                    <a:pt x="2369697" y="1805807"/>
                  </a:lnTo>
                  <a:lnTo>
                    <a:pt x="2387538" y="1762283"/>
                  </a:lnTo>
                  <a:lnTo>
                    <a:pt x="2403985" y="1717965"/>
                  </a:lnTo>
                  <a:lnTo>
                    <a:pt x="2419007" y="1672886"/>
                  </a:lnTo>
                  <a:lnTo>
                    <a:pt x="2432576" y="1627077"/>
                  </a:lnTo>
                  <a:lnTo>
                    <a:pt x="2444662" y="1580572"/>
                  </a:lnTo>
                  <a:lnTo>
                    <a:pt x="2455233" y="1533402"/>
                  </a:lnTo>
                  <a:lnTo>
                    <a:pt x="2464260" y="1485601"/>
                  </a:lnTo>
                  <a:lnTo>
                    <a:pt x="2471713" y="1437202"/>
                  </a:lnTo>
                  <a:lnTo>
                    <a:pt x="2477563" y="1388235"/>
                  </a:lnTo>
                  <a:lnTo>
                    <a:pt x="2481778" y="1338735"/>
                  </a:lnTo>
                  <a:lnTo>
                    <a:pt x="2484329" y="1288734"/>
                  </a:lnTo>
                  <a:lnTo>
                    <a:pt x="2485186" y="1238264"/>
                  </a:lnTo>
                  <a:lnTo>
                    <a:pt x="2484329" y="1187793"/>
                  </a:lnTo>
                  <a:lnTo>
                    <a:pt x="2481778" y="1137790"/>
                  </a:lnTo>
                  <a:lnTo>
                    <a:pt x="2477563" y="1088289"/>
                  </a:lnTo>
                  <a:lnTo>
                    <a:pt x="2471713" y="1039323"/>
                  </a:lnTo>
                  <a:lnTo>
                    <a:pt x="2464260" y="990922"/>
                  </a:lnTo>
                  <a:lnTo>
                    <a:pt x="2455233" y="943121"/>
                  </a:lnTo>
                  <a:lnTo>
                    <a:pt x="2444662" y="895951"/>
                  </a:lnTo>
                  <a:lnTo>
                    <a:pt x="2432576" y="849445"/>
                  </a:lnTo>
                  <a:lnTo>
                    <a:pt x="2419007" y="803635"/>
                  </a:lnTo>
                  <a:lnTo>
                    <a:pt x="2403985" y="758555"/>
                  </a:lnTo>
                  <a:lnTo>
                    <a:pt x="2387538" y="714237"/>
                  </a:lnTo>
                  <a:lnTo>
                    <a:pt x="2369697" y="670713"/>
                  </a:lnTo>
                  <a:lnTo>
                    <a:pt x="2350493" y="628015"/>
                  </a:lnTo>
                  <a:lnTo>
                    <a:pt x="2329955" y="586177"/>
                  </a:lnTo>
                  <a:lnTo>
                    <a:pt x="2308113" y="545231"/>
                  </a:lnTo>
                  <a:lnTo>
                    <a:pt x="2284998" y="505209"/>
                  </a:lnTo>
                  <a:lnTo>
                    <a:pt x="2260639" y="466144"/>
                  </a:lnTo>
                  <a:lnTo>
                    <a:pt x="2235066" y="428068"/>
                  </a:lnTo>
                  <a:lnTo>
                    <a:pt x="2208310" y="391015"/>
                  </a:lnTo>
                  <a:lnTo>
                    <a:pt x="2180401" y="355016"/>
                  </a:lnTo>
                  <a:lnTo>
                    <a:pt x="2151367" y="320104"/>
                  </a:lnTo>
                  <a:lnTo>
                    <a:pt x="2121241" y="286311"/>
                  </a:lnTo>
                  <a:lnTo>
                    <a:pt x="2090051" y="253671"/>
                  </a:lnTo>
                  <a:lnTo>
                    <a:pt x="2057827" y="222216"/>
                  </a:lnTo>
                  <a:lnTo>
                    <a:pt x="2024600" y="191977"/>
                  </a:lnTo>
                  <a:lnTo>
                    <a:pt x="1990400" y="162989"/>
                  </a:lnTo>
                  <a:lnTo>
                    <a:pt x="1955257" y="135283"/>
                  </a:lnTo>
                  <a:lnTo>
                    <a:pt x="1919200" y="108891"/>
                  </a:lnTo>
                  <a:lnTo>
                    <a:pt x="1882260" y="83847"/>
                  </a:lnTo>
                  <a:lnTo>
                    <a:pt x="1844467" y="60183"/>
                  </a:lnTo>
                  <a:lnTo>
                    <a:pt x="1805850" y="37932"/>
                  </a:lnTo>
                  <a:lnTo>
                    <a:pt x="1766441" y="17125"/>
                  </a:lnTo>
                  <a:lnTo>
                    <a:pt x="1730848" y="0"/>
                  </a:lnTo>
                  <a:close/>
                </a:path>
              </a:pathLst>
            </a:custGeom>
            <a:solidFill>
              <a:srgbClr val="9DB7CB"/>
            </a:solidFill>
          </p:spPr>
          <p:txBody>
            <a:bodyPr wrap="square" lIns="0" tIns="0" rIns="0" bIns="0" rtlCol="0"/>
            <a:lstStyle/>
            <a:p>
              <a:endParaRPr dirty="0"/>
            </a:p>
          </p:txBody>
        </p:sp>
        <p:sp>
          <p:nvSpPr>
            <p:cNvPr id="8" name="object 8"/>
            <p:cNvSpPr>
              <a:spLocks noGrp="1" noRot="1" noMove="1" noResize="1" noEditPoints="1" noAdjustHandles="1" noChangeArrowheads="1" noChangeShapeType="1"/>
            </p:cNvSpPr>
            <p:nvPr/>
          </p:nvSpPr>
          <p:spPr>
            <a:xfrm>
              <a:off x="4852446" y="0"/>
              <a:ext cx="2485390" cy="2585085"/>
            </a:xfrm>
            <a:custGeom>
              <a:avLst/>
              <a:gdLst/>
              <a:ahLst/>
              <a:cxnLst/>
              <a:rect l="l" t="t" r="r" b="b"/>
              <a:pathLst>
                <a:path w="2485390" h="2585085">
                  <a:moveTo>
                    <a:pt x="1730848" y="0"/>
                  </a:moveTo>
                  <a:lnTo>
                    <a:pt x="754338" y="0"/>
                  </a:lnTo>
                  <a:lnTo>
                    <a:pt x="718745" y="17125"/>
                  </a:lnTo>
                  <a:lnTo>
                    <a:pt x="679335" y="37932"/>
                  </a:lnTo>
                  <a:lnTo>
                    <a:pt x="640719" y="60183"/>
                  </a:lnTo>
                  <a:lnTo>
                    <a:pt x="602926" y="83847"/>
                  </a:lnTo>
                  <a:lnTo>
                    <a:pt x="565986" y="108891"/>
                  </a:lnTo>
                  <a:lnTo>
                    <a:pt x="529929" y="135283"/>
                  </a:lnTo>
                  <a:lnTo>
                    <a:pt x="494786" y="162989"/>
                  </a:lnTo>
                  <a:lnTo>
                    <a:pt x="460585" y="191977"/>
                  </a:lnTo>
                  <a:lnTo>
                    <a:pt x="427359" y="222216"/>
                  </a:lnTo>
                  <a:lnTo>
                    <a:pt x="395135" y="253671"/>
                  </a:lnTo>
                  <a:lnTo>
                    <a:pt x="363945" y="286311"/>
                  </a:lnTo>
                  <a:lnTo>
                    <a:pt x="333818" y="320104"/>
                  </a:lnTo>
                  <a:lnTo>
                    <a:pt x="304785" y="355016"/>
                  </a:lnTo>
                  <a:lnTo>
                    <a:pt x="276876" y="391015"/>
                  </a:lnTo>
                  <a:lnTo>
                    <a:pt x="250119" y="428068"/>
                  </a:lnTo>
                  <a:lnTo>
                    <a:pt x="224547" y="466144"/>
                  </a:lnTo>
                  <a:lnTo>
                    <a:pt x="200188" y="505209"/>
                  </a:lnTo>
                  <a:lnTo>
                    <a:pt x="177072" y="545231"/>
                  </a:lnTo>
                  <a:lnTo>
                    <a:pt x="155231" y="586177"/>
                  </a:lnTo>
                  <a:lnTo>
                    <a:pt x="134693" y="628015"/>
                  </a:lnTo>
                  <a:lnTo>
                    <a:pt x="115489" y="670713"/>
                  </a:lnTo>
                  <a:lnTo>
                    <a:pt x="97648" y="714237"/>
                  </a:lnTo>
                  <a:lnTo>
                    <a:pt x="81201" y="758555"/>
                  </a:lnTo>
                  <a:lnTo>
                    <a:pt x="66178" y="803635"/>
                  </a:lnTo>
                  <a:lnTo>
                    <a:pt x="52609" y="849445"/>
                  </a:lnTo>
                  <a:lnTo>
                    <a:pt x="40524" y="895951"/>
                  </a:lnTo>
                  <a:lnTo>
                    <a:pt x="29953" y="943121"/>
                  </a:lnTo>
                  <a:lnTo>
                    <a:pt x="20926" y="990922"/>
                  </a:lnTo>
                  <a:lnTo>
                    <a:pt x="13472" y="1039323"/>
                  </a:lnTo>
                  <a:lnTo>
                    <a:pt x="7623" y="1088289"/>
                  </a:lnTo>
                  <a:lnTo>
                    <a:pt x="3408" y="1137790"/>
                  </a:lnTo>
                  <a:lnTo>
                    <a:pt x="857" y="1187793"/>
                  </a:lnTo>
                  <a:lnTo>
                    <a:pt x="0" y="1238264"/>
                  </a:lnTo>
                  <a:lnTo>
                    <a:pt x="857" y="1288734"/>
                  </a:lnTo>
                  <a:lnTo>
                    <a:pt x="3408" y="1338735"/>
                  </a:lnTo>
                  <a:lnTo>
                    <a:pt x="7623" y="1388235"/>
                  </a:lnTo>
                  <a:lnTo>
                    <a:pt x="13472" y="1437202"/>
                  </a:lnTo>
                  <a:lnTo>
                    <a:pt x="20926" y="1485601"/>
                  </a:lnTo>
                  <a:lnTo>
                    <a:pt x="29953" y="1533402"/>
                  </a:lnTo>
                  <a:lnTo>
                    <a:pt x="40524" y="1580572"/>
                  </a:lnTo>
                  <a:lnTo>
                    <a:pt x="52609" y="1627077"/>
                  </a:lnTo>
                  <a:lnTo>
                    <a:pt x="66178" y="1672886"/>
                  </a:lnTo>
                  <a:lnTo>
                    <a:pt x="81201" y="1717965"/>
                  </a:lnTo>
                  <a:lnTo>
                    <a:pt x="97648" y="1762283"/>
                  </a:lnTo>
                  <a:lnTo>
                    <a:pt x="115489" y="1805807"/>
                  </a:lnTo>
                  <a:lnTo>
                    <a:pt x="134693" y="1848504"/>
                  </a:lnTo>
                  <a:lnTo>
                    <a:pt x="155231" y="1890342"/>
                  </a:lnTo>
                  <a:lnTo>
                    <a:pt x="177072" y="1931288"/>
                  </a:lnTo>
                  <a:lnTo>
                    <a:pt x="200188" y="1971309"/>
                  </a:lnTo>
                  <a:lnTo>
                    <a:pt x="224547" y="2010374"/>
                  </a:lnTo>
                  <a:lnTo>
                    <a:pt x="250119" y="2048449"/>
                  </a:lnTo>
                  <a:lnTo>
                    <a:pt x="276876" y="2085502"/>
                  </a:lnTo>
                  <a:lnTo>
                    <a:pt x="304785" y="2121501"/>
                  </a:lnTo>
                  <a:lnTo>
                    <a:pt x="333818" y="2156413"/>
                  </a:lnTo>
                  <a:lnTo>
                    <a:pt x="363945" y="2190205"/>
                  </a:lnTo>
                  <a:lnTo>
                    <a:pt x="395135" y="2222845"/>
                  </a:lnTo>
                  <a:lnTo>
                    <a:pt x="427359" y="2254300"/>
                  </a:lnTo>
                  <a:lnTo>
                    <a:pt x="460585" y="2284538"/>
                  </a:lnTo>
                  <a:lnTo>
                    <a:pt x="494786" y="2313527"/>
                  </a:lnTo>
                  <a:lnTo>
                    <a:pt x="529929" y="2341233"/>
                  </a:lnTo>
                  <a:lnTo>
                    <a:pt x="565986" y="2367624"/>
                  </a:lnTo>
                  <a:lnTo>
                    <a:pt x="602926" y="2392668"/>
                  </a:lnTo>
                  <a:lnTo>
                    <a:pt x="640719" y="2416332"/>
                  </a:lnTo>
                  <a:lnTo>
                    <a:pt x="679335" y="2438583"/>
                  </a:lnTo>
                  <a:lnTo>
                    <a:pt x="718745" y="2459390"/>
                  </a:lnTo>
                  <a:lnTo>
                    <a:pt x="758918" y="2478719"/>
                  </a:lnTo>
                  <a:lnTo>
                    <a:pt x="799823" y="2496538"/>
                  </a:lnTo>
                  <a:lnTo>
                    <a:pt x="841432" y="2512814"/>
                  </a:lnTo>
                  <a:lnTo>
                    <a:pt x="883714" y="2527515"/>
                  </a:lnTo>
                  <a:lnTo>
                    <a:pt x="926639" y="2540609"/>
                  </a:lnTo>
                  <a:lnTo>
                    <a:pt x="970176" y="2552062"/>
                  </a:lnTo>
                  <a:lnTo>
                    <a:pt x="1014297" y="2561842"/>
                  </a:lnTo>
                  <a:lnTo>
                    <a:pt x="1058971" y="2569918"/>
                  </a:lnTo>
                  <a:lnTo>
                    <a:pt x="1104167" y="2576255"/>
                  </a:lnTo>
                  <a:lnTo>
                    <a:pt x="1149856" y="2580822"/>
                  </a:lnTo>
                  <a:lnTo>
                    <a:pt x="1196008" y="2583586"/>
                  </a:lnTo>
                  <a:lnTo>
                    <a:pt x="1242593" y="2584514"/>
                  </a:lnTo>
                  <a:lnTo>
                    <a:pt x="1289178" y="2583586"/>
                  </a:lnTo>
                  <a:lnTo>
                    <a:pt x="1335330" y="2580822"/>
                  </a:lnTo>
                  <a:lnTo>
                    <a:pt x="1381019" y="2576255"/>
                  </a:lnTo>
                  <a:lnTo>
                    <a:pt x="1426215" y="2569918"/>
                  </a:lnTo>
                  <a:lnTo>
                    <a:pt x="1470889" y="2561842"/>
                  </a:lnTo>
                  <a:lnTo>
                    <a:pt x="1515009" y="2552062"/>
                  </a:lnTo>
                  <a:lnTo>
                    <a:pt x="1558547" y="2540609"/>
                  </a:lnTo>
                  <a:lnTo>
                    <a:pt x="1601472" y="2527515"/>
                  </a:lnTo>
                  <a:lnTo>
                    <a:pt x="1643754" y="2512814"/>
                  </a:lnTo>
                  <a:lnTo>
                    <a:pt x="1685363" y="2496538"/>
                  </a:lnTo>
                  <a:lnTo>
                    <a:pt x="1726268" y="2478719"/>
                  </a:lnTo>
                  <a:lnTo>
                    <a:pt x="1766441" y="2459390"/>
                  </a:lnTo>
                  <a:lnTo>
                    <a:pt x="1805850" y="2438583"/>
                  </a:lnTo>
                  <a:lnTo>
                    <a:pt x="1844467" y="2416332"/>
                  </a:lnTo>
                  <a:lnTo>
                    <a:pt x="1882260" y="2392668"/>
                  </a:lnTo>
                  <a:lnTo>
                    <a:pt x="1919200" y="2367624"/>
                  </a:lnTo>
                  <a:lnTo>
                    <a:pt x="1955257" y="2341233"/>
                  </a:lnTo>
                  <a:lnTo>
                    <a:pt x="1990400" y="2313527"/>
                  </a:lnTo>
                  <a:lnTo>
                    <a:pt x="2024600" y="2284538"/>
                  </a:lnTo>
                  <a:lnTo>
                    <a:pt x="2057827" y="2254300"/>
                  </a:lnTo>
                  <a:lnTo>
                    <a:pt x="2090051" y="2222845"/>
                  </a:lnTo>
                  <a:lnTo>
                    <a:pt x="2121241" y="2190205"/>
                  </a:lnTo>
                  <a:lnTo>
                    <a:pt x="2151367" y="2156413"/>
                  </a:lnTo>
                  <a:lnTo>
                    <a:pt x="2180401" y="2121501"/>
                  </a:lnTo>
                  <a:lnTo>
                    <a:pt x="2208310" y="2085502"/>
                  </a:lnTo>
                  <a:lnTo>
                    <a:pt x="2235066" y="2048449"/>
                  </a:lnTo>
                  <a:lnTo>
                    <a:pt x="2260639" y="2010374"/>
                  </a:lnTo>
                  <a:lnTo>
                    <a:pt x="2284998" y="1971309"/>
                  </a:lnTo>
                  <a:lnTo>
                    <a:pt x="2308113" y="1931288"/>
                  </a:lnTo>
                  <a:lnTo>
                    <a:pt x="2329955" y="1890342"/>
                  </a:lnTo>
                  <a:lnTo>
                    <a:pt x="2350493" y="1848504"/>
                  </a:lnTo>
                  <a:lnTo>
                    <a:pt x="2369697" y="1805807"/>
                  </a:lnTo>
                  <a:lnTo>
                    <a:pt x="2387538" y="1762283"/>
                  </a:lnTo>
                  <a:lnTo>
                    <a:pt x="2403985" y="1717965"/>
                  </a:lnTo>
                  <a:lnTo>
                    <a:pt x="2419007" y="1672886"/>
                  </a:lnTo>
                  <a:lnTo>
                    <a:pt x="2432576" y="1627077"/>
                  </a:lnTo>
                  <a:lnTo>
                    <a:pt x="2444662" y="1580572"/>
                  </a:lnTo>
                  <a:lnTo>
                    <a:pt x="2455233" y="1533402"/>
                  </a:lnTo>
                  <a:lnTo>
                    <a:pt x="2464260" y="1485601"/>
                  </a:lnTo>
                  <a:lnTo>
                    <a:pt x="2471713" y="1437202"/>
                  </a:lnTo>
                  <a:lnTo>
                    <a:pt x="2477563" y="1388235"/>
                  </a:lnTo>
                  <a:lnTo>
                    <a:pt x="2481778" y="1338735"/>
                  </a:lnTo>
                  <a:lnTo>
                    <a:pt x="2484329" y="1288734"/>
                  </a:lnTo>
                  <a:lnTo>
                    <a:pt x="2485186" y="1238264"/>
                  </a:lnTo>
                  <a:lnTo>
                    <a:pt x="2484329" y="1187793"/>
                  </a:lnTo>
                  <a:lnTo>
                    <a:pt x="2481778" y="1137790"/>
                  </a:lnTo>
                  <a:lnTo>
                    <a:pt x="2477563" y="1088289"/>
                  </a:lnTo>
                  <a:lnTo>
                    <a:pt x="2471713" y="1039323"/>
                  </a:lnTo>
                  <a:lnTo>
                    <a:pt x="2464260" y="990922"/>
                  </a:lnTo>
                  <a:lnTo>
                    <a:pt x="2455233" y="943121"/>
                  </a:lnTo>
                  <a:lnTo>
                    <a:pt x="2444662" y="895951"/>
                  </a:lnTo>
                  <a:lnTo>
                    <a:pt x="2432576" y="849445"/>
                  </a:lnTo>
                  <a:lnTo>
                    <a:pt x="2419007" y="803635"/>
                  </a:lnTo>
                  <a:lnTo>
                    <a:pt x="2403985" y="758555"/>
                  </a:lnTo>
                  <a:lnTo>
                    <a:pt x="2387538" y="714237"/>
                  </a:lnTo>
                  <a:lnTo>
                    <a:pt x="2369697" y="670713"/>
                  </a:lnTo>
                  <a:lnTo>
                    <a:pt x="2350493" y="628015"/>
                  </a:lnTo>
                  <a:lnTo>
                    <a:pt x="2329955" y="586177"/>
                  </a:lnTo>
                  <a:lnTo>
                    <a:pt x="2308113" y="545231"/>
                  </a:lnTo>
                  <a:lnTo>
                    <a:pt x="2284998" y="505209"/>
                  </a:lnTo>
                  <a:lnTo>
                    <a:pt x="2260639" y="466144"/>
                  </a:lnTo>
                  <a:lnTo>
                    <a:pt x="2235066" y="428068"/>
                  </a:lnTo>
                  <a:lnTo>
                    <a:pt x="2208310" y="391015"/>
                  </a:lnTo>
                  <a:lnTo>
                    <a:pt x="2180401" y="355016"/>
                  </a:lnTo>
                  <a:lnTo>
                    <a:pt x="2151367" y="320104"/>
                  </a:lnTo>
                  <a:lnTo>
                    <a:pt x="2121241" y="286311"/>
                  </a:lnTo>
                  <a:lnTo>
                    <a:pt x="2090051" y="253671"/>
                  </a:lnTo>
                  <a:lnTo>
                    <a:pt x="2057827" y="222216"/>
                  </a:lnTo>
                  <a:lnTo>
                    <a:pt x="2024600" y="191977"/>
                  </a:lnTo>
                  <a:lnTo>
                    <a:pt x="1990400" y="162989"/>
                  </a:lnTo>
                  <a:lnTo>
                    <a:pt x="1955257" y="135283"/>
                  </a:lnTo>
                  <a:lnTo>
                    <a:pt x="1919200" y="108891"/>
                  </a:lnTo>
                  <a:lnTo>
                    <a:pt x="1882260" y="83847"/>
                  </a:lnTo>
                  <a:lnTo>
                    <a:pt x="1844467" y="60183"/>
                  </a:lnTo>
                  <a:lnTo>
                    <a:pt x="1805850" y="37932"/>
                  </a:lnTo>
                  <a:lnTo>
                    <a:pt x="1766441" y="17125"/>
                  </a:lnTo>
                  <a:lnTo>
                    <a:pt x="1730848" y="0"/>
                  </a:lnTo>
                  <a:close/>
                </a:path>
              </a:pathLst>
            </a:custGeom>
            <a:solidFill>
              <a:srgbClr val="184569"/>
            </a:solidFill>
          </p:spPr>
          <p:txBody>
            <a:bodyPr wrap="square" lIns="0" tIns="0" rIns="0" bIns="0" rtlCol="0"/>
            <a:lstStyle/>
            <a:p>
              <a:endParaRPr/>
            </a:p>
          </p:txBody>
        </p:sp>
        <p:sp>
          <p:nvSpPr>
            <p:cNvPr id="9" name="object 9"/>
            <p:cNvSpPr>
              <a:spLocks noGrp="1" noRot="1" noMove="1" noResize="1" noEditPoints="1" noAdjustHandles="1" noChangeArrowheads="1" noChangeShapeType="1"/>
            </p:cNvSpPr>
            <p:nvPr/>
          </p:nvSpPr>
          <p:spPr>
            <a:xfrm>
              <a:off x="4679822" y="1336497"/>
              <a:ext cx="2880360" cy="1399540"/>
            </a:xfrm>
            <a:custGeom>
              <a:avLst/>
              <a:gdLst/>
              <a:ahLst/>
              <a:cxnLst/>
              <a:rect l="l" t="t" r="r" b="b"/>
              <a:pathLst>
                <a:path w="2880359" h="1399539">
                  <a:moveTo>
                    <a:pt x="2880182" y="0"/>
                  </a:moveTo>
                  <a:lnTo>
                    <a:pt x="0" y="0"/>
                  </a:lnTo>
                  <a:lnTo>
                    <a:pt x="0" y="1399501"/>
                  </a:lnTo>
                  <a:lnTo>
                    <a:pt x="2880182" y="1399501"/>
                  </a:lnTo>
                  <a:lnTo>
                    <a:pt x="2880182" y="0"/>
                  </a:lnTo>
                  <a:close/>
                </a:path>
              </a:pathLst>
            </a:custGeom>
            <a:solidFill>
              <a:srgbClr val="FFFFFF"/>
            </a:solidFill>
          </p:spPr>
          <p:txBody>
            <a:bodyPr wrap="square" lIns="0" tIns="0" rIns="0" bIns="0" rtlCol="0"/>
            <a:lstStyle/>
            <a:p>
              <a:endParaRPr/>
            </a:p>
          </p:txBody>
        </p:sp>
      </p:grpSp>
      <p:grpSp>
        <p:nvGrpSpPr>
          <p:cNvPr id="10" name="object 10"/>
          <p:cNvGrpSpPr>
            <a:grpSpLocks noGrp="1" noUngrp="1" noRot="1" noMove="1" noResize="1"/>
          </p:cNvGrpSpPr>
          <p:nvPr/>
        </p:nvGrpSpPr>
        <p:grpSpPr>
          <a:xfrm>
            <a:off x="9684004" y="8034007"/>
            <a:ext cx="5436235" cy="2658110"/>
            <a:chOff x="9684004" y="8034007"/>
            <a:chExt cx="5436235" cy="2658110"/>
          </a:xfrm>
        </p:grpSpPr>
        <p:sp>
          <p:nvSpPr>
            <p:cNvPr id="11" name="object 11"/>
            <p:cNvSpPr>
              <a:spLocks noGrp="1" noRot="1" noMove="1" noResize="1" noEditPoints="1" noAdjustHandles="1" noChangeArrowheads="1" noChangeShapeType="1"/>
            </p:cNvSpPr>
            <p:nvPr/>
          </p:nvSpPr>
          <p:spPr>
            <a:xfrm>
              <a:off x="10092606" y="8303978"/>
              <a:ext cx="2485390" cy="2388235"/>
            </a:xfrm>
            <a:custGeom>
              <a:avLst/>
              <a:gdLst/>
              <a:ahLst/>
              <a:cxnLst/>
              <a:rect l="l" t="t" r="r" b="b"/>
              <a:pathLst>
                <a:path w="2485390" h="2388234">
                  <a:moveTo>
                    <a:pt x="1242593" y="0"/>
                  </a:moveTo>
                  <a:lnTo>
                    <a:pt x="1194930" y="901"/>
                  </a:lnTo>
                  <a:lnTo>
                    <a:pt x="1147721" y="3583"/>
                  </a:lnTo>
                  <a:lnTo>
                    <a:pt x="1100997" y="8013"/>
                  </a:lnTo>
                  <a:lnTo>
                    <a:pt x="1054792" y="14160"/>
                  </a:lnTo>
                  <a:lnTo>
                    <a:pt x="1009138" y="21990"/>
                  </a:lnTo>
                  <a:lnTo>
                    <a:pt x="964066" y="31473"/>
                  </a:lnTo>
                  <a:lnTo>
                    <a:pt x="919608" y="42574"/>
                  </a:lnTo>
                  <a:lnTo>
                    <a:pt x="875798" y="55262"/>
                  </a:lnTo>
                  <a:lnTo>
                    <a:pt x="832667" y="69505"/>
                  </a:lnTo>
                  <a:lnTo>
                    <a:pt x="790246" y="85270"/>
                  </a:lnTo>
                  <a:lnTo>
                    <a:pt x="748570" y="102526"/>
                  </a:lnTo>
                  <a:lnTo>
                    <a:pt x="707669" y="121238"/>
                  </a:lnTo>
                  <a:lnTo>
                    <a:pt x="667576" y="141377"/>
                  </a:lnTo>
                  <a:lnTo>
                    <a:pt x="628322" y="162908"/>
                  </a:lnTo>
                  <a:lnTo>
                    <a:pt x="589941" y="185800"/>
                  </a:lnTo>
                  <a:lnTo>
                    <a:pt x="552465" y="210020"/>
                  </a:lnTo>
                  <a:lnTo>
                    <a:pt x="515924" y="235536"/>
                  </a:lnTo>
                  <a:lnTo>
                    <a:pt x="480353" y="262316"/>
                  </a:lnTo>
                  <a:lnTo>
                    <a:pt x="445782" y="290328"/>
                  </a:lnTo>
                  <a:lnTo>
                    <a:pt x="412244" y="319539"/>
                  </a:lnTo>
                  <a:lnTo>
                    <a:pt x="379772" y="349916"/>
                  </a:lnTo>
                  <a:lnTo>
                    <a:pt x="348397" y="381428"/>
                  </a:lnTo>
                  <a:lnTo>
                    <a:pt x="318151" y="414042"/>
                  </a:lnTo>
                  <a:lnTo>
                    <a:pt x="289067" y="447727"/>
                  </a:lnTo>
                  <a:lnTo>
                    <a:pt x="261177" y="482448"/>
                  </a:lnTo>
                  <a:lnTo>
                    <a:pt x="234514" y="518175"/>
                  </a:lnTo>
                  <a:lnTo>
                    <a:pt x="209108" y="554875"/>
                  </a:lnTo>
                  <a:lnTo>
                    <a:pt x="184993" y="592515"/>
                  </a:lnTo>
                  <a:lnTo>
                    <a:pt x="162200" y="631064"/>
                  </a:lnTo>
                  <a:lnTo>
                    <a:pt x="140763" y="670488"/>
                  </a:lnTo>
                  <a:lnTo>
                    <a:pt x="120712" y="710756"/>
                  </a:lnTo>
                  <a:lnTo>
                    <a:pt x="102080" y="751836"/>
                  </a:lnTo>
                  <a:lnTo>
                    <a:pt x="84900" y="793694"/>
                  </a:lnTo>
                  <a:lnTo>
                    <a:pt x="69203" y="836300"/>
                  </a:lnTo>
                  <a:lnTo>
                    <a:pt x="55022" y="879619"/>
                  </a:lnTo>
                  <a:lnTo>
                    <a:pt x="42389" y="923621"/>
                  </a:lnTo>
                  <a:lnTo>
                    <a:pt x="31336" y="968272"/>
                  </a:lnTo>
                  <a:lnTo>
                    <a:pt x="21895" y="1013541"/>
                  </a:lnTo>
                  <a:lnTo>
                    <a:pt x="14098" y="1059395"/>
                  </a:lnTo>
                  <a:lnTo>
                    <a:pt x="7978" y="1105802"/>
                  </a:lnTo>
                  <a:lnTo>
                    <a:pt x="3567" y="1152729"/>
                  </a:lnTo>
                  <a:lnTo>
                    <a:pt x="897" y="1200145"/>
                  </a:lnTo>
                  <a:lnTo>
                    <a:pt x="0" y="1248016"/>
                  </a:lnTo>
                  <a:lnTo>
                    <a:pt x="897" y="1295886"/>
                  </a:lnTo>
                  <a:lnTo>
                    <a:pt x="3567" y="1343301"/>
                  </a:lnTo>
                  <a:lnTo>
                    <a:pt x="7978" y="1390227"/>
                  </a:lnTo>
                  <a:lnTo>
                    <a:pt x="14098" y="1436633"/>
                  </a:lnTo>
                  <a:lnTo>
                    <a:pt x="21895" y="1482486"/>
                  </a:lnTo>
                  <a:lnTo>
                    <a:pt x="31336" y="1527755"/>
                  </a:lnTo>
                  <a:lnTo>
                    <a:pt x="42389" y="1572405"/>
                  </a:lnTo>
                  <a:lnTo>
                    <a:pt x="55022" y="1616407"/>
                  </a:lnTo>
                  <a:lnTo>
                    <a:pt x="69203" y="1659726"/>
                  </a:lnTo>
                  <a:lnTo>
                    <a:pt x="84900" y="1702330"/>
                  </a:lnTo>
                  <a:lnTo>
                    <a:pt x="102080" y="1744188"/>
                  </a:lnTo>
                  <a:lnTo>
                    <a:pt x="120712" y="1785267"/>
                  </a:lnTo>
                  <a:lnTo>
                    <a:pt x="140763" y="1825535"/>
                  </a:lnTo>
                  <a:lnTo>
                    <a:pt x="162200" y="1864959"/>
                  </a:lnTo>
                  <a:lnTo>
                    <a:pt x="184993" y="1903507"/>
                  </a:lnTo>
                  <a:lnTo>
                    <a:pt x="209108" y="1941147"/>
                  </a:lnTo>
                  <a:lnTo>
                    <a:pt x="234514" y="1977847"/>
                  </a:lnTo>
                  <a:lnTo>
                    <a:pt x="261177" y="2013573"/>
                  </a:lnTo>
                  <a:lnTo>
                    <a:pt x="289067" y="2048295"/>
                  </a:lnTo>
                  <a:lnTo>
                    <a:pt x="318151" y="2081978"/>
                  </a:lnTo>
                  <a:lnTo>
                    <a:pt x="348397" y="2114592"/>
                  </a:lnTo>
                  <a:lnTo>
                    <a:pt x="379772" y="2146104"/>
                  </a:lnTo>
                  <a:lnTo>
                    <a:pt x="412244" y="2176481"/>
                  </a:lnTo>
                  <a:lnTo>
                    <a:pt x="445782" y="2205692"/>
                  </a:lnTo>
                  <a:lnTo>
                    <a:pt x="480353" y="2233703"/>
                  </a:lnTo>
                  <a:lnTo>
                    <a:pt x="515924" y="2260483"/>
                  </a:lnTo>
                  <a:lnTo>
                    <a:pt x="552465" y="2286000"/>
                  </a:lnTo>
                  <a:lnTo>
                    <a:pt x="589941" y="2310220"/>
                  </a:lnTo>
                  <a:lnTo>
                    <a:pt x="628322" y="2333112"/>
                  </a:lnTo>
                  <a:lnTo>
                    <a:pt x="667576" y="2354643"/>
                  </a:lnTo>
                  <a:lnTo>
                    <a:pt x="707669" y="2374781"/>
                  </a:lnTo>
                  <a:lnTo>
                    <a:pt x="736614" y="2388024"/>
                  </a:lnTo>
                  <a:lnTo>
                    <a:pt x="1748574" y="2388024"/>
                  </a:lnTo>
                  <a:lnTo>
                    <a:pt x="1817613" y="2354643"/>
                  </a:lnTo>
                  <a:lnTo>
                    <a:pt x="1856867" y="2333112"/>
                  </a:lnTo>
                  <a:lnTo>
                    <a:pt x="1895248" y="2310220"/>
                  </a:lnTo>
                  <a:lnTo>
                    <a:pt x="1932725" y="2286000"/>
                  </a:lnTo>
                  <a:lnTo>
                    <a:pt x="1969266" y="2260483"/>
                  </a:lnTo>
                  <a:lnTo>
                    <a:pt x="2004838" y="2233703"/>
                  </a:lnTo>
                  <a:lnTo>
                    <a:pt x="2039409" y="2205692"/>
                  </a:lnTo>
                  <a:lnTo>
                    <a:pt x="2072947" y="2176481"/>
                  </a:lnTo>
                  <a:lnTo>
                    <a:pt x="2105420" y="2146104"/>
                  </a:lnTo>
                  <a:lnTo>
                    <a:pt x="2136796" y="2114592"/>
                  </a:lnTo>
                  <a:lnTo>
                    <a:pt x="2167042" y="2081978"/>
                  </a:lnTo>
                  <a:lnTo>
                    <a:pt x="2196126" y="2048295"/>
                  </a:lnTo>
                  <a:lnTo>
                    <a:pt x="2224016" y="2013573"/>
                  </a:lnTo>
                  <a:lnTo>
                    <a:pt x="2250681" y="1977847"/>
                  </a:lnTo>
                  <a:lnTo>
                    <a:pt x="2276087" y="1941147"/>
                  </a:lnTo>
                  <a:lnTo>
                    <a:pt x="2300202" y="1903507"/>
                  </a:lnTo>
                  <a:lnTo>
                    <a:pt x="2322995" y="1864959"/>
                  </a:lnTo>
                  <a:lnTo>
                    <a:pt x="2344433" y="1825535"/>
                  </a:lnTo>
                  <a:lnTo>
                    <a:pt x="2364484" y="1785267"/>
                  </a:lnTo>
                  <a:lnTo>
                    <a:pt x="2383116" y="1744188"/>
                  </a:lnTo>
                  <a:lnTo>
                    <a:pt x="2400297" y="1702330"/>
                  </a:lnTo>
                  <a:lnTo>
                    <a:pt x="2415994" y="1659726"/>
                  </a:lnTo>
                  <a:lnTo>
                    <a:pt x="2430175" y="1616407"/>
                  </a:lnTo>
                  <a:lnTo>
                    <a:pt x="2442808" y="1572405"/>
                  </a:lnTo>
                  <a:lnTo>
                    <a:pt x="2453862" y="1527755"/>
                  </a:lnTo>
                  <a:lnTo>
                    <a:pt x="2463303" y="1482486"/>
                  </a:lnTo>
                  <a:lnTo>
                    <a:pt x="2471100" y="1436633"/>
                  </a:lnTo>
                  <a:lnTo>
                    <a:pt x="2477220" y="1390227"/>
                  </a:lnTo>
                  <a:lnTo>
                    <a:pt x="2481631" y="1343301"/>
                  </a:lnTo>
                  <a:lnTo>
                    <a:pt x="2484302" y="1295886"/>
                  </a:lnTo>
                  <a:lnTo>
                    <a:pt x="2485199" y="1248016"/>
                  </a:lnTo>
                  <a:lnTo>
                    <a:pt x="2484302" y="1200145"/>
                  </a:lnTo>
                  <a:lnTo>
                    <a:pt x="2481631" y="1152729"/>
                  </a:lnTo>
                  <a:lnTo>
                    <a:pt x="2477220" y="1105802"/>
                  </a:lnTo>
                  <a:lnTo>
                    <a:pt x="2471100" y="1059395"/>
                  </a:lnTo>
                  <a:lnTo>
                    <a:pt x="2463303" y="1013541"/>
                  </a:lnTo>
                  <a:lnTo>
                    <a:pt x="2453862" y="968272"/>
                  </a:lnTo>
                  <a:lnTo>
                    <a:pt x="2442808" y="923621"/>
                  </a:lnTo>
                  <a:lnTo>
                    <a:pt x="2430175" y="879619"/>
                  </a:lnTo>
                  <a:lnTo>
                    <a:pt x="2415994" y="836300"/>
                  </a:lnTo>
                  <a:lnTo>
                    <a:pt x="2400297" y="793694"/>
                  </a:lnTo>
                  <a:lnTo>
                    <a:pt x="2383116" y="751836"/>
                  </a:lnTo>
                  <a:lnTo>
                    <a:pt x="2364484" y="710756"/>
                  </a:lnTo>
                  <a:lnTo>
                    <a:pt x="2344433" y="670488"/>
                  </a:lnTo>
                  <a:lnTo>
                    <a:pt x="2322995" y="631064"/>
                  </a:lnTo>
                  <a:lnTo>
                    <a:pt x="2300202" y="592515"/>
                  </a:lnTo>
                  <a:lnTo>
                    <a:pt x="2276087" y="554875"/>
                  </a:lnTo>
                  <a:lnTo>
                    <a:pt x="2250681" y="518175"/>
                  </a:lnTo>
                  <a:lnTo>
                    <a:pt x="2224016" y="482448"/>
                  </a:lnTo>
                  <a:lnTo>
                    <a:pt x="2196126" y="447727"/>
                  </a:lnTo>
                  <a:lnTo>
                    <a:pt x="2167042" y="414042"/>
                  </a:lnTo>
                  <a:lnTo>
                    <a:pt x="2136796" y="381428"/>
                  </a:lnTo>
                  <a:lnTo>
                    <a:pt x="2105420" y="349916"/>
                  </a:lnTo>
                  <a:lnTo>
                    <a:pt x="2072947" y="319539"/>
                  </a:lnTo>
                  <a:lnTo>
                    <a:pt x="2039409" y="290328"/>
                  </a:lnTo>
                  <a:lnTo>
                    <a:pt x="2004838" y="262316"/>
                  </a:lnTo>
                  <a:lnTo>
                    <a:pt x="1969266" y="235536"/>
                  </a:lnTo>
                  <a:lnTo>
                    <a:pt x="1932725" y="210020"/>
                  </a:lnTo>
                  <a:lnTo>
                    <a:pt x="1895248" y="185800"/>
                  </a:lnTo>
                  <a:lnTo>
                    <a:pt x="1856867" y="162908"/>
                  </a:lnTo>
                  <a:lnTo>
                    <a:pt x="1817613" y="141377"/>
                  </a:lnTo>
                  <a:lnTo>
                    <a:pt x="1777519" y="121238"/>
                  </a:lnTo>
                  <a:lnTo>
                    <a:pt x="1736618" y="102526"/>
                  </a:lnTo>
                  <a:lnTo>
                    <a:pt x="1694941" y="85270"/>
                  </a:lnTo>
                  <a:lnTo>
                    <a:pt x="1652521" y="69505"/>
                  </a:lnTo>
                  <a:lnTo>
                    <a:pt x="1609389" y="55262"/>
                  </a:lnTo>
                  <a:lnTo>
                    <a:pt x="1565578" y="42574"/>
                  </a:lnTo>
                  <a:lnTo>
                    <a:pt x="1521121" y="31473"/>
                  </a:lnTo>
                  <a:lnTo>
                    <a:pt x="1476049" y="21990"/>
                  </a:lnTo>
                  <a:lnTo>
                    <a:pt x="1430394" y="14160"/>
                  </a:lnTo>
                  <a:lnTo>
                    <a:pt x="1384189" y="8013"/>
                  </a:lnTo>
                  <a:lnTo>
                    <a:pt x="1337465" y="3583"/>
                  </a:lnTo>
                  <a:lnTo>
                    <a:pt x="1290256" y="901"/>
                  </a:lnTo>
                  <a:lnTo>
                    <a:pt x="1242593" y="0"/>
                  </a:lnTo>
                  <a:close/>
                </a:path>
              </a:pathLst>
            </a:custGeom>
            <a:solidFill>
              <a:srgbClr val="9DB7CB"/>
            </a:solidFill>
          </p:spPr>
          <p:txBody>
            <a:bodyPr wrap="square" lIns="0" tIns="0" rIns="0" bIns="0" rtlCol="0"/>
            <a:lstStyle/>
            <a:p>
              <a:endParaRPr dirty="0"/>
            </a:p>
          </p:txBody>
        </p:sp>
        <p:sp>
          <p:nvSpPr>
            <p:cNvPr id="12" name="object 12"/>
            <p:cNvSpPr>
              <a:spLocks noGrp="1" noRot="1" noMove="1" noResize="1" noEditPoints="1" noAdjustHandles="1" noChangeArrowheads="1" noChangeShapeType="1"/>
            </p:cNvSpPr>
            <p:nvPr/>
          </p:nvSpPr>
          <p:spPr>
            <a:xfrm>
              <a:off x="10422966" y="8303978"/>
              <a:ext cx="2485390" cy="2388235"/>
            </a:xfrm>
            <a:custGeom>
              <a:avLst/>
              <a:gdLst/>
              <a:ahLst/>
              <a:cxnLst/>
              <a:rect l="l" t="t" r="r" b="b"/>
              <a:pathLst>
                <a:path w="2485390" h="2388234">
                  <a:moveTo>
                    <a:pt x="1242593" y="0"/>
                  </a:moveTo>
                  <a:lnTo>
                    <a:pt x="1194930" y="901"/>
                  </a:lnTo>
                  <a:lnTo>
                    <a:pt x="1147721" y="3583"/>
                  </a:lnTo>
                  <a:lnTo>
                    <a:pt x="1100997" y="8013"/>
                  </a:lnTo>
                  <a:lnTo>
                    <a:pt x="1054792" y="14160"/>
                  </a:lnTo>
                  <a:lnTo>
                    <a:pt x="1009138" y="21990"/>
                  </a:lnTo>
                  <a:lnTo>
                    <a:pt x="964066" y="31473"/>
                  </a:lnTo>
                  <a:lnTo>
                    <a:pt x="919608" y="42574"/>
                  </a:lnTo>
                  <a:lnTo>
                    <a:pt x="875798" y="55262"/>
                  </a:lnTo>
                  <a:lnTo>
                    <a:pt x="832667" y="69505"/>
                  </a:lnTo>
                  <a:lnTo>
                    <a:pt x="790246" y="85270"/>
                  </a:lnTo>
                  <a:lnTo>
                    <a:pt x="748570" y="102526"/>
                  </a:lnTo>
                  <a:lnTo>
                    <a:pt x="707669" y="121238"/>
                  </a:lnTo>
                  <a:lnTo>
                    <a:pt x="667576" y="141377"/>
                  </a:lnTo>
                  <a:lnTo>
                    <a:pt x="628322" y="162908"/>
                  </a:lnTo>
                  <a:lnTo>
                    <a:pt x="589941" y="185800"/>
                  </a:lnTo>
                  <a:lnTo>
                    <a:pt x="552465" y="210020"/>
                  </a:lnTo>
                  <a:lnTo>
                    <a:pt x="515924" y="235536"/>
                  </a:lnTo>
                  <a:lnTo>
                    <a:pt x="480353" y="262316"/>
                  </a:lnTo>
                  <a:lnTo>
                    <a:pt x="445782" y="290328"/>
                  </a:lnTo>
                  <a:lnTo>
                    <a:pt x="412244" y="319539"/>
                  </a:lnTo>
                  <a:lnTo>
                    <a:pt x="379772" y="349916"/>
                  </a:lnTo>
                  <a:lnTo>
                    <a:pt x="348397" y="381428"/>
                  </a:lnTo>
                  <a:lnTo>
                    <a:pt x="318151" y="414042"/>
                  </a:lnTo>
                  <a:lnTo>
                    <a:pt x="289067" y="447727"/>
                  </a:lnTo>
                  <a:lnTo>
                    <a:pt x="261177" y="482448"/>
                  </a:lnTo>
                  <a:lnTo>
                    <a:pt x="234514" y="518175"/>
                  </a:lnTo>
                  <a:lnTo>
                    <a:pt x="209108" y="554875"/>
                  </a:lnTo>
                  <a:lnTo>
                    <a:pt x="184993" y="592515"/>
                  </a:lnTo>
                  <a:lnTo>
                    <a:pt x="162200" y="631064"/>
                  </a:lnTo>
                  <a:lnTo>
                    <a:pt x="140763" y="670488"/>
                  </a:lnTo>
                  <a:lnTo>
                    <a:pt x="120712" y="710756"/>
                  </a:lnTo>
                  <a:lnTo>
                    <a:pt x="102080" y="751836"/>
                  </a:lnTo>
                  <a:lnTo>
                    <a:pt x="84900" y="793694"/>
                  </a:lnTo>
                  <a:lnTo>
                    <a:pt x="69203" y="836300"/>
                  </a:lnTo>
                  <a:lnTo>
                    <a:pt x="55022" y="879619"/>
                  </a:lnTo>
                  <a:lnTo>
                    <a:pt x="42389" y="923621"/>
                  </a:lnTo>
                  <a:lnTo>
                    <a:pt x="31336" y="968272"/>
                  </a:lnTo>
                  <a:lnTo>
                    <a:pt x="21895" y="1013541"/>
                  </a:lnTo>
                  <a:lnTo>
                    <a:pt x="14098" y="1059395"/>
                  </a:lnTo>
                  <a:lnTo>
                    <a:pt x="7978" y="1105802"/>
                  </a:lnTo>
                  <a:lnTo>
                    <a:pt x="3567" y="1152729"/>
                  </a:lnTo>
                  <a:lnTo>
                    <a:pt x="897" y="1200145"/>
                  </a:lnTo>
                  <a:lnTo>
                    <a:pt x="0" y="1248016"/>
                  </a:lnTo>
                  <a:lnTo>
                    <a:pt x="897" y="1295886"/>
                  </a:lnTo>
                  <a:lnTo>
                    <a:pt x="3567" y="1343301"/>
                  </a:lnTo>
                  <a:lnTo>
                    <a:pt x="7978" y="1390227"/>
                  </a:lnTo>
                  <a:lnTo>
                    <a:pt x="14098" y="1436633"/>
                  </a:lnTo>
                  <a:lnTo>
                    <a:pt x="21895" y="1482486"/>
                  </a:lnTo>
                  <a:lnTo>
                    <a:pt x="31336" y="1527755"/>
                  </a:lnTo>
                  <a:lnTo>
                    <a:pt x="42389" y="1572405"/>
                  </a:lnTo>
                  <a:lnTo>
                    <a:pt x="55022" y="1616407"/>
                  </a:lnTo>
                  <a:lnTo>
                    <a:pt x="69203" y="1659726"/>
                  </a:lnTo>
                  <a:lnTo>
                    <a:pt x="84900" y="1702330"/>
                  </a:lnTo>
                  <a:lnTo>
                    <a:pt x="102080" y="1744188"/>
                  </a:lnTo>
                  <a:lnTo>
                    <a:pt x="120712" y="1785267"/>
                  </a:lnTo>
                  <a:lnTo>
                    <a:pt x="140763" y="1825535"/>
                  </a:lnTo>
                  <a:lnTo>
                    <a:pt x="162200" y="1864959"/>
                  </a:lnTo>
                  <a:lnTo>
                    <a:pt x="184993" y="1903507"/>
                  </a:lnTo>
                  <a:lnTo>
                    <a:pt x="209108" y="1941147"/>
                  </a:lnTo>
                  <a:lnTo>
                    <a:pt x="234514" y="1977847"/>
                  </a:lnTo>
                  <a:lnTo>
                    <a:pt x="261177" y="2013573"/>
                  </a:lnTo>
                  <a:lnTo>
                    <a:pt x="289067" y="2048295"/>
                  </a:lnTo>
                  <a:lnTo>
                    <a:pt x="318151" y="2081978"/>
                  </a:lnTo>
                  <a:lnTo>
                    <a:pt x="348397" y="2114592"/>
                  </a:lnTo>
                  <a:lnTo>
                    <a:pt x="379772" y="2146104"/>
                  </a:lnTo>
                  <a:lnTo>
                    <a:pt x="412244" y="2176481"/>
                  </a:lnTo>
                  <a:lnTo>
                    <a:pt x="445782" y="2205692"/>
                  </a:lnTo>
                  <a:lnTo>
                    <a:pt x="480353" y="2233703"/>
                  </a:lnTo>
                  <a:lnTo>
                    <a:pt x="515924" y="2260483"/>
                  </a:lnTo>
                  <a:lnTo>
                    <a:pt x="552465" y="2286000"/>
                  </a:lnTo>
                  <a:lnTo>
                    <a:pt x="589941" y="2310220"/>
                  </a:lnTo>
                  <a:lnTo>
                    <a:pt x="628322" y="2333112"/>
                  </a:lnTo>
                  <a:lnTo>
                    <a:pt x="667576" y="2354643"/>
                  </a:lnTo>
                  <a:lnTo>
                    <a:pt x="707669" y="2374781"/>
                  </a:lnTo>
                  <a:lnTo>
                    <a:pt x="736614" y="2388024"/>
                  </a:lnTo>
                  <a:lnTo>
                    <a:pt x="1748574" y="2388024"/>
                  </a:lnTo>
                  <a:lnTo>
                    <a:pt x="1817613" y="2354643"/>
                  </a:lnTo>
                  <a:lnTo>
                    <a:pt x="1856867" y="2333112"/>
                  </a:lnTo>
                  <a:lnTo>
                    <a:pt x="1895248" y="2310220"/>
                  </a:lnTo>
                  <a:lnTo>
                    <a:pt x="1932725" y="2286000"/>
                  </a:lnTo>
                  <a:lnTo>
                    <a:pt x="1969266" y="2260483"/>
                  </a:lnTo>
                  <a:lnTo>
                    <a:pt x="2004838" y="2233703"/>
                  </a:lnTo>
                  <a:lnTo>
                    <a:pt x="2039409" y="2205692"/>
                  </a:lnTo>
                  <a:lnTo>
                    <a:pt x="2072947" y="2176481"/>
                  </a:lnTo>
                  <a:lnTo>
                    <a:pt x="2105420" y="2146104"/>
                  </a:lnTo>
                  <a:lnTo>
                    <a:pt x="2136796" y="2114592"/>
                  </a:lnTo>
                  <a:lnTo>
                    <a:pt x="2167042" y="2081978"/>
                  </a:lnTo>
                  <a:lnTo>
                    <a:pt x="2196126" y="2048295"/>
                  </a:lnTo>
                  <a:lnTo>
                    <a:pt x="2224016" y="2013573"/>
                  </a:lnTo>
                  <a:lnTo>
                    <a:pt x="2250681" y="1977847"/>
                  </a:lnTo>
                  <a:lnTo>
                    <a:pt x="2276087" y="1941147"/>
                  </a:lnTo>
                  <a:lnTo>
                    <a:pt x="2300202" y="1903507"/>
                  </a:lnTo>
                  <a:lnTo>
                    <a:pt x="2322995" y="1864959"/>
                  </a:lnTo>
                  <a:lnTo>
                    <a:pt x="2344433" y="1825535"/>
                  </a:lnTo>
                  <a:lnTo>
                    <a:pt x="2364484" y="1785267"/>
                  </a:lnTo>
                  <a:lnTo>
                    <a:pt x="2383116" y="1744188"/>
                  </a:lnTo>
                  <a:lnTo>
                    <a:pt x="2400297" y="1702330"/>
                  </a:lnTo>
                  <a:lnTo>
                    <a:pt x="2415994" y="1659726"/>
                  </a:lnTo>
                  <a:lnTo>
                    <a:pt x="2430175" y="1616407"/>
                  </a:lnTo>
                  <a:lnTo>
                    <a:pt x="2442808" y="1572405"/>
                  </a:lnTo>
                  <a:lnTo>
                    <a:pt x="2453862" y="1527755"/>
                  </a:lnTo>
                  <a:lnTo>
                    <a:pt x="2463303" y="1482486"/>
                  </a:lnTo>
                  <a:lnTo>
                    <a:pt x="2471100" y="1436633"/>
                  </a:lnTo>
                  <a:lnTo>
                    <a:pt x="2477220" y="1390227"/>
                  </a:lnTo>
                  <a:lnTo>
                    <a:pt x="2481631" y="1343301"/>
                  </a:lnTo>
                  <a:lnTo>
                    <a:pt x="2484302" y="1295886"/>
                  </a:lnTo>
                  <a:lnTo>
                    <a:pt x="2485199" y="1248016"/>
                  </a:lnTo>
                  <a:lnTo>
                    <a:pt x="2484302" y="1200145"/>
                  </a:lnTo>
                  <a:lnTo>
                    <a:pt x="2481631" y="1152729"/>
                  </a:lnTo>
                  <a:lnTo>
                    <a:pt x="2477220" y="1105802"/>
                  </a:lnTo>
                  <a:lnTo>
                    <a:pt x="2471100" y="1059395"/>
                  </a:lnTo>
                  <a:lnTo>
                    <a:pt x="2463303" y="1013541"/>
                  </a:lnTo>
                  <a:lnTo>
                    <a:pt x="2453862" y="968272"/>
                  </a:lnTo>
                  <a:lnTo>
                    <a:pt x="2442808" y="923621"/>
                  </a:lnTo>
                  <a:lnTo>
                    <a:pt x="2430175" y="879619"/>
                  </a:lnTo>
                  <a:lnTo>
                    <a:pt x="2415994" y="836300"/>
                  </a:lnTo>
                  <a:lnTo>
                    <a:pt x="2400297" y="793694"/>
                  </a:lnTo>
                  <a:lnTo>
                    <a:pt x="2383116" y="751836"/>
                  </a:lnTo>
                  <a:lnTo>
                    <a:pt x="2364484" y="710756"/>
                  </a:lnTo>
                  <a:lnTo>
                    <a:pt x="2344433" y="670488"/>
                  </a:lnTo>
                  <a:lnTo>
                    <a:pt x="2322995" y="631064"/>
                  </a:lnTo>
                  <a:lnTo>
                    <a:pt x="2300202" y="592515"/>
                  </a:lnTo>
                  <a:lnTo>
                    <a:pt x="2276087" y="554875"/>
                  </a:lnTo>
                  <a:lnTo>
                    <a:pt x="2250681" y="518175"/>
                  </a:lnTo>
                  <a:lnTo>
                    <a:pt x="2224016" y="482448"/>
                  </a:lnTo>
                  <a:lnTo>
                    <a:pt x="2196126" y="447727"/>
                  </a:lnTo>
                  <a:lnTo>
                    <a:pt x="2167042" y="414042"/>
                  </a:lnTo>
                  <a:lnTo>
                    <a:pt x="2136796" y="381428"/>
                  </a:lnTo>
                  <a:lnTo>
                    <a:pt x="2105420" y="349916"/>
                  </a:lnTo>
                  <a:lnTo>
                    <a:pt x="2072947" y="319539"/>
                  </a:lnTo>
                  <a:lnTo>
                    <a:pt x="2039409" y="290328"/>
                  </a:lnTo>
                  <a:lnTo>
                    <a:pt x="2004838" y="262316"/>
                  </a:lnTo>
                  <a:lnTo>
                    <a:pt x="1969266" y="235536"/>
                  </a:lnTo>
                  <a:lnTo>
                    <a:pt x="1932725" y="210020"/>
                  </a:lnTo>
                  <a:lnTo>
                    <a:pt x="1895248" y="185800"/>
                  </a:lnTo>
                  <a:lnTo>
                    <a:pt x="1856867" y="162908"/>
                  </a:lnTo>
                  <a:lnTo>
                    <a:pt x="1817613" y="141377"/>
                  </a:lnTo>
                  <a:lnTo>
                    <a:pt x="1777519" y="121238"/>
                  </a:lnTo>
                  <a:lnTo>
                    <a:pt x="1736618" y="102526"/>
                  </a:lnTo>
                  <a:lnTo>
                    <a:pt x="1694941" y="85270"/>
                  </a:lnTo>
                  <a:lnTo>
                    <a:pt x="1652521" y="69505"/>
                  </a:lnTo>
                  <a:lnTo>
                    <a:pt x="1609389" y="55262"/>
                  </a:lnTo>
                  <a:lnTo>
                    <a:pt x="1565578" y="42574"/>
                  </a:lnTo>
                  <a:lnTo>
                    <a:pt x="1521121" y="31473"/>
                  </a:lnTo>
                  <a:lnTo>
                    <a:pt x="1476049" y="21990"/>
                  </a:lnTo>
                  <a:lnTo>
                    <a:pt x="1430394" y="14160"/>
                  </a:lnTo>
                  <a:lnTo>
                    <a:pt x="1384189" y="8013"/>
                  </a:lnTo>
                  <a:lnTo>
                    <a:pt x="1337465" y="3583"/>
                  </a:lnTo>
                  <a:lnTo>
                    <a:pt x="1290256" y="901"/>
                  </a:lnTo>
                  <a:lnTo>
                    <a:pt x="1242593" y="0"/>
                  </a:lnTo>
                  <a:close/>
                </a:path>
              </a:pathLst>
            </a:custGeom>
            <a:solidFill>
              <a:srgbClr val="184569"/>
            </a:solidFill>
          </p:spPr>
          <p:txBody>
            <a:bodyPr wrap="square" lIns="0" tIns="0" rIns="0" bIns="0" rtlCol="0"/>
            <a:lstStyle/>
            <a:p>
              <a:endParaRPr/>
            </a:p>
          </p:txBody>
        </p:sp>
        <p:sp>
          <p:nvSpPr>
            <p:cNvPr id="13" name="object 13"/>
            <p:cNvSpPr>
              <a:spLocks noGrp="1" noRot="1" noMove="1" noResize="1" noEditPoints="1" noAdjustHandles="1" noChangeArrowheads="1" noChangeShapeType="1"/>
            </p:cNvSpPr>
            <p:nvPr/>
          </p:nvSpPr>
          <p:spPr>
            <a:xfrm>
              <a:off x="9684004" y="8034007"/>
              <a:ext cx="5436235" cy="2044064"/>
            </a:xfrm>
            <a:custGeom>
              <a:avLst/>
              <a:gdLst/>
              <a:ahLst/>
              <a:cxnLst/>
              <a:rect l="l" t="t" r="r" b="b"/>
              <a:pathLst>
                <a:path w="5436234" h="2044065">
                  <a:moveTo>
                    <a:pt x="0" y="2043747"/>
                  </a:moveTo>
                  <a:lnTo>
                    <a:pt x="5435981" y="2043747"/>
                  </a:lnTo>
                  <a:lnTo>
                    <a:pt x="5435981" y="0"/>
                  </a:lnTo>
                  <a:lnTo>
                    <a:pt x="0" y="0"/>
                  </a:lnTo>
                  <a:lnTo>
                    <a:pt x="0" y="2043747"/>
                  </a:lnTo>
                  <a:close/>
                </a:path>
              </a:pathLst>
            </a:custGeom>
            <a:solidFill>
              <a:srgbClr val="FFFFFF"/>
            </a:solidFill>
          </p:spPr>
          <p:txBody>
            <a:bodyPr wrap="square" lIns="0" tIns="0" rIns="0" bIns="0" rtlCol="0"/>
            <a:lstStyle/>
            <a:p>
              <a:endParaRPr/>
            </a:p>
          </p:txBody>
        </p:sp>
      </p:grpSp>
      <p:grpSp>
        <p:nvGrpSpPr>
          <p:cNvPr id="15" name="object 15"/>
          <p:cNvGrpSpPr/>
          <p:nvPr/>
        </p:nvGrpSpPr>
        <p:grpSpPr>
          <a:xfrm>
            <a:off x="515997" y="1765300"/>
            <a:ext cx="6561711" cy="1825023"/>
            <a:chOff x="515997" y="1795027"/>
            <a:chExt cx="6561711" cy="1825023"/>
          </a:xfrm>
        </p:grpSpPr>
        <p:sp>
          <p:nvSpPr>
            <p:cNvPr id="16" name="object 16"/>
            <p:cNvSpPr/>
            <p:nvPr/>
          </p:nvSpPr>
          <p:spPr>
            <a:xfrm>
              <a:off x="515997" y="2183060"/>
              <a:ext cx="2188210" cy="445770"/>
            </a:xfrm>
            <a:custGeom>
              <a:avLst/>
              <a:gdLst/>
              <a:ahLst/>
              <a:cxnLst/>
              <a:rect l="l" t="t" r="r" b="b"/>
              <a:pathLst>
                <a:path w="2188210" h="445769">
                  <a:moveTo>
                    <a:pt x="2083955" y="0"/>
                  </a:moveTo>
                  <a:lnTo>
                    <a:pt x="103682" y="0"/>
                  </a:lnTo>
                  <a:lnTo>
                    <a:pt x="63323" y="8147"/>
                  </a:lnTo>
                  <a:lnTo>
                    <a:pt x="30367" y="30367"/>
                  </a:lnTo>
                  <a:lnTo>
                    <a:pt x="8147" y="63323"/>
                  </a:lnTo>
                  <a:lnTo>
                    <a:pt x="0" y="103682"/>
                  </a:lnTo>
                  <a:lnTo>
                    <a:pt x="0" y="341820"/>
                  </a:lnTo>
                  <a:lnTo>
                    <a:pt x="8147" y="382179"/>
                  </a:lnTo>
                  <a:lnTo>
                    <a:pt x="30367" y="415136"/>
                  </a:lnTo>
                  <a:lnTo>
                    <a:pt x="63323" y="437355"/>
                  </a:lnTo>
                  <a:lnTo>
                    <a:pt x="103682" y="445503"/>
                  </a:lnTo>
                  <a:lnTo>
                    <a:pt x="2083955" y="445503"/>
                  </a:lnTo>
                  <a:lnTo>
                    <a:pt x="2124307" y="437355"/>
                  </a:lnTo>
                  <a:lnTo>
                    <a:pt x="2157260" y="415136"/>
                  </a:lnTo>
                  <a:lnTo>
                    <a:pt x="2179478" y="382179"/>
                  </a:lnTo>
                  <a:lnTo>
                    <a:pt x="2187625" y="341820"/>
                  </a:lnTo>
                  <a:lnTo>
                    <a:pt x="2187625" y="103682"/>
                  </a:lnTo>
                  <a:lnTo>
                    <a:pt x="2179478" y="63323"/>
                  </a:lnTo>
                  <a:lnTo>
                    <a:pt x="2157260" y="30367"/>
                  </a:lnTo>
                  <a:lnTo>
                    <a:pt x="2124307" y="8147"/>
                  </a:lnTo>
                  <a:lnTo>
                    <a:pt x="2083955" y="0"/>
                  </a:lnTo>
                  <a:close/>
                </a:path>
              </a:pathLst>
            </a:custGeom>
            <a:solidFill>
              <a:srgbClr val="93AEC5"/>
            </a:solidFill>
          </p:spPr>
          <p:txBody>
            <a:bodyPr wrap="square" lIns="0" tIns="0" rIns="0" bIns="0" rtlCol="0"/>
            <a:lstStyle/>
            <a:p>
              <a:endParaRPr/>
            </a:p>
          </p:txBody>
        </p:sp>
        <p:sp>
          <p:nvSpPr>
            <p:cNvPr id="17" name="object 17"/>
            <p:cNvSpPr/>
            <p:nvPr/>
          </p:nvSpPr>
          <p:spPr>
            <a:xfrm>
              <a:off x="939798" y="1795027"/>
              <a:ext cx="6137910" cy="1825023"/>
            </a:xfrm>
            <a:custGeom>
              <a:avLst/>
              <a:gdLst/>
              <a:ahLst/>
              <a:cxnLst/>
              <a:rect l="l" t="t" r="r" b="b"/>
              <a:pathLst>
                <a:path w="6137909" h="1743710">
                  <a:moveTo>
                    <a:pt x="5954204" y="0"/>
                  </a:moveTo>
                  <a:lnTo>
                    <a:pt x="183400" y="0"/>
                  </a:lnTo>
                  <a:lnTo>
                    <a:pt x="134700" y="6562"/>
                  </a:lnTo>
                  <a:lnTo>
                    <a:pt x="90905" y="25074"/>
                  </a:lnTo>
                  <a:lnTo>
                    <a:pt x="53776" y="53776"/>
                  </a:lnTo>
                  <a:lnTo>
                    <a:pt x="25074" y="90905"/>
                  </a:lnTo>
                  <a:lnTo>
                    <a:pt x="6562" y="134700"/>
                  </a:lnTo>
                  <a:lnTo>
                    <a:pt x="0" y="183400"/>
                  </a:lnTo>
                  <a:lnTo>
                    <a:pt x="0" y="1560169"/>
                  </a:lnTo>
                  <a:lnTo>
                    <a:pt x="6562" y="1608869"/>
                  </a:lnTo>
                  <a:lnTo>
                    <a:pt x="25074" y="1652664"/>
                  </a:lnTo>
                  <a:lnTo>
                    <a:pt x="53776" y="1689793"/>
                  </a:lnTo>
                  <a:lnTo>
                    <a:pt x="90905" y="1718495"/>
                  </a:lnTo>
                  <a:lnTo>
                    <a:pt x="134700" y="1737007"/>
                  </a:lnTo>
                  <a:lnTo>
                    <a:pt x="183400" y="1743570"/>
                  </a:lnTo>
                  <a:lnTo>
                    <a:pt x="5954204" y="1743570"/>
                  </a:lnTo>
                  <a:lnTo>
                    <a:pt x="6002904" y="1737007"/>
                  </a:lnTo>
                  <a:lnTo>
                    <a:pt x="6046699" y="1718495"/>
                  </a:lnTo>
                  <a:lnTo>
                    <a:pt x="6083828" y="1689793"/>
                  </a:lnTo>
                  <a:lnTo>
                    <a:pt x="6112530" y="1652664"/>
                  </a:lnTo>
                  <a:lnTo>
                    <a:pt x="6131042" y="1608869"/>
                  </a:lnTo>
                  <a:lnTo>
                    <a:pt x="6137605" y="1560169"/>
                  </a:lnTo>
                  <a:lnTo>
                    <a:pt x="6137605" y="183400"/>
                  </a:lnTo>
                  <a:lnTo>
                    <a:pt x="6131042" y="134700"/>
                  </a:lnTo>
                  <a:lnTo>
                    <a:pt x="6112530" y="90905"/>
                  </a:lnTo>
                  <a:lnTo>
                    <a:pt x="6083828" y="53776"/>
                  </a:lnTo>
                  <a:lnTo>
                    <a:pt x="6046699" y="25074"/>
                  </a:lnTo>
                  <a:lnTo>
                    <a:pt x="6002904" y="6562"/>
                  </a:lnTo>
                  <a:lnTo>
                    <a:pt x="5954204" y="0"/>
                  </a:lnTo>
                  <a:close/>
                </a:path>
              </a:pathLst>
            </a:custGeom>
            <a:solidFill>
              <a:srgbClr val="FFFFFF"/>
            </a:solidFill>
          </p:spPr>
          <p:txBody>
            <a:bodyPr wrap="square" lIns="0" tIns="0" rIns="0" bIns="0" rtlCol="0"/>
            <a:lstStyle/>
            <a:p>
              <a:endParaRPr/>
            </a:p>
          </p:txBody>
        </p:sp>
        <p:sp>
          <p:nvSpPr>
            <p:cNvPr id="19" name="object 19"/>
            <p:cNvSpPr/>
            <p:nvPr/>
          </p:nvSpPr>
          <p:spPr>
            <a:xfrm>
              <a:off x="568854" y="2271225"/>
              <a:ext cx="290195" cy="290195"/>
            </a:xfrm>
            <a:custGeom>
              <a:avLst/>
              <a:gdLst/>
              <a:ahLst/>
              <a:cxnLst/>
              <a:rect l="l" t="t" r="r" b="b"/>
              <a:pathLst>
                <a:path w="290194" h="290194">
                  <a:moveTo>
                    <a:pt x="144475" y="0"/>
                  </a:moveTo>
                  <a:lnTo>
                    <a:pt x="98540" y="7553"/>
                  </a:lnTo>
                  <a:lnTo>
                    <a:pt x="58847" y="28481"/>
                  </a:lnTo>
                  <a:lnTo>
                    <a:pt x="27673" y="60183"/>
                  </a:lnTo>
                  <a:lnTo>
                    <a:pt x="7298" y="100057"/>
                  </a:lnTo>
                  <a:lnTo>
                    <a:pt x="0" y="145503"/>
                  </a:lnTo>
                  <a:lnTo>
                    <a:pt x="7348" y="190843"/>
                  </a:lnTo>
                  <a:lnTo>
                    <a:pt x="27823" y="230462"/>
                  </a:lnTo>
                  <a:lnTo>
                    <a:pt x="59072" y="261859"/>
                  </a:lnTo>
                  <a:lnTo>
                    <a:pt x="98740" y="282532"/>
                  </a:lnTo>
                  <a:lnTo>
                    <a:pt x="144475" y="289979"/>
                  </a:lnTo>
                  <a:lnTo>
                    <a:pt x="190316" y="282680"/>
                  </a:lnTo>
                  <a:lnTo>
                    <a:pt x="230240" y="262305"/>
                  </a:lnTo>
                  <a:lnTo>
                    <a:pt x="261793" y="231131"/>
                  </a:lnTo>
                  <a:lnTo>
                    <a:pt x="282523" y="191438"/>
                  </a:lnTo>
                  <a:lnTo>
                    <a:pt x="289979" y="145503"/>
                  </a:lnTo>
                  <a:lnTo>
                    <a:pt x="289292" y="131203"/>
                  </a:lnTo>
                  <a:lnTo>
                    <a:pt x="278625" y="89268"/>
                  </a:lnTo>
                  <a:lnTo>
                    <a:pt x="256428" y="53117"/>
                  </a:lnTo>
                  <a:lnTo>
                    <a:pt x="225285" y="24898"/>
                  </a:lnTo>
                  <a:lnTo>
                    <a:pt x="187274" y="6547"/>
                  </a:lnTo>
                  <a:lnTo>
                    <a:pt x="144475" y="0"/>
                  </a:lnTo>
                  <a:close/>
                </a:path>
              </a:pathLst>
            </a:custGeom>
            <a:solidFill>
              <a:srgbClr val="EECF1F"/>
            </a:solidFill>
          </p:spPr>
          <p:txBody>
            <a:bodyPr wrap="square" lIns="0" tIns="0" rIns="0" bIns="0" rtlCol="0"/>
            <a:lstStyle/>
            <a:p>
              <a:endParaRPr/>
            </a:p>
          </p:txBody>
        </p:sp>
        <p:sp>
          <p:nvSpPr>
            <p:cNvPr id="20" name="object 20"/>
            <p:cNvSpPr/>
            <p:nvPr/>
          </p:nvSpPr>
          <p:spPr>
            <a:xfrm>
              <a:off x="568854" y="2271225"/>
              <a:ext cx="290195" cy="290195"/>
            </a:xfrm>
            <a:custGeom>
              <a:avLst/>
              <a:gdLst/>
              <a:ahLst/>
              <a:cxnLst/>
              <a:rect l="l" t="t" r="r" b="b"/>
              <a:pathLst>
                <a:path w="290194" h="290194">
                  <a:moveTo>
                    <a:pt x="144475" y="0"/>
                  </a:moveTo>
                  <a:lnTo>
                    <a:pt x="98540" y="7553"/>
                  </a:lnTo>
                  <a:lnTo>
                    <a:pt x="58847" y="28481"/>
                  </a:lnTo>
                  <a:lnTo>
                    <a:pt x="27673" y="60183"/>
                  </a:lnTo>
                  <a:lnTo>
                    <a:pt x="7298" y="100057"/>
                  </a:lnTo>
                  <a:lnTo>
                    <a:pt x="0" y="145503"/>
                  </a:lnTo>
                  <a:lnTo>
                    <a:pt x="7348" y="190843"/>
                  </a:lnTo>
                  <a:lnTo>
                    <a:pt x="27823" y="230462"/>
                  </a:lnTo>
                  <a:lnTo>
                    <a:pt x="59072" y="261859"/>
                  </a:lnTo>
                  <a:lnTo>
                    <a:pt x="98740" y="282532"/>
                  </a:lnTo>
                  <a:lnTo>
                    <a:pt x="144475" y="289979"/>
                  </a:lnTo>
                  <a:lnTo>
                    <a:pt x="190316" y="282680"/>
                  </a:lnTo>
                  <a:lnTo>
                    <a:pt x="230240" y="262305"/>
                  </a:lnTo>
                  <a:lnTo>
                    <a:pt x="261793" y="231131"/>
                  </a:lnTo>
                  <a:lnTo>
                    <a:pt x="282523" y="191438"/>
                  </a:lnTo>
                  <a:lnTo>
                    <a:pt x="289979" y="145503"/>
                  </a:lnTo>
                  <a:lnTo>
                    <a:pt x="289292" y="131203"/>
                  </a:lnTo>
                  <a:lnTo>
                    <a:pt x="278625" y="89268"/>
                  </a:lnTo>
                  <a:lnTo>
                    <a:pt x="256428" y="53117"/>
                  </a:lnTo>
                  <a:lnTo>
                    <a:pt x="225285" y="24898"/>
                  </a:lnTo>
                  <a:lnTo>
                    <a:pt x="187274" y="6547"/>
                  </a:lnTo>
                  <a:lnTo>
                    <a:pt x="144475" y="0"/>
                  </a:lnTo>
                  <a:close/>
                </a:path>
              </a:pathLst>
            </a:custGeom>
            <a:solidFill>
              <a:srgbClr val="184569"/>
            </a:solidFill>
          </p:spPr>
          <p:txBody>
            <a:bodyPr wrap="square" lIns="0" tIns="0" rIns="0" bIns="0" rtlCol="0"/>
            <a:lstStyle/>
            <a:p>
              <a:endParaRPr dirty="0"/>
            </a:p>
          </p:txBody>
        </p:sp>
        <p:sp>
          <p:nvSpPr>
            <p:cNvPr id="21" name="object 21"/>
            <p:cNvSpPr/>
            <p:nvPr/>
          </p:nvSpPr>
          <p:spPr>
            <a:xfrm>
              <a:off x="620972" y="2274328"/>
              <a:ext cx="276860" cy="209550"/>
            </a:xfrm>
            <a:custGeom>
              <a:avLst/>
              <a:gdLst/>
              <a:ahLst/>
              <a:cxnLst/>
              <a:rect l="l" t="t" r="r" b="b"/>
              <a:pathLst>
                <a:path w="276859" h="209550">
                  <a:moveTo>
                    <a:pt x="0" y="142405"/>
                  </a:moveTo>
                  <a:lnTo>
                    <a:pt x="67081" y="209473"/>
                  </a:lnTo>
                  <a:lnTo>
                    <a:pt x="276555" y="0"/>
                  </a:lnTo>
                </a:path>
              </a:pathLst>
            </a:custGeom>
            <a:ln w="41275">
              <a:solidFill>
                <a:srgbClr val="96ACC5"/>
              </a:solidFill>
            </a:ln>
          </p:spPr>
          <p:txBody>
            <a:bodyPr wrap="square" lIns="0" tIns="0" rIns="0" bIns="0" rtlCol="0"/>
            <a:lstStyle/>
            <a:p>
              <a:endParaRPr/>
            </a:p>
          </p:txBody>
        </p:sp>
        <p:sp>
          <p:nvSpPr>
            <p:cNvPr id="22" name="object 22"/>
            <p:cNvSpPr/>
            <p:nvPr/>
          </p:nvSpPr>
          <p:spPr>
            <a:xfrm>
              <a:off x="620972" y="2274328"/>
              <a:ext cx="276860" cy="209550"/>
            </a:xfrm>
            <a:custGeom>
              <a:avLst/>
              <a:gdLst/>
              <a:ahLst/>
              <a:cxnLst/>
              <a:rect l="l" t="t" r="r" b="b"/>
              <a:pathLst>
                <a:path w="276859" h="209550">
                  <a:moveTo>
                    <a:pt x="0" y="142405"/>
                  </a:moveTo>
                  <a:lnTo>
                    <a:pt x="67081" y="209473"/>
                  </a:lnTo>
                  <a:lnTo>
                    <a:pt x="276555" y="0"/>
                  </a:lnTo>
                </a:path>
              </a:pathLst>
            </a:custGeom>
            <a:ln w="30962">
              <a:solidFill>
                <a:srgbClr val="EBFFFF"/>
              </a:solidFill>
            </a:ln>
          </p:spPr>
          <p:txBody>
            <a:bodyPr wrap="square" lIns="0" tIns="0" rIns="0" bIns="0" rtlCol="0"/>
            <a:lstStyle/>
            <a:p>
              <a:endParaRPr/>
            </a:p>
          </p:txBody>
        </p:sp>
      </p:grpSp>
      <p:sp>
        <p:nvSpPr>
          <p:cNvPr id="31" name="object 31"/>
          <p:cNvSpPr txBox="1"/>
          <p:nvPr/>
        </p:nvSpPr>
        <p:spPr>
          <a:xfrm>
            <a:off x="1214899" y="1968507"/>
            <a:ext cx="5288915" cy="2238049"/>
          </a:xfrm>
          <a:prstGeom prst="rect">
            <a:avLst/>
          </a:prstGeom>
        </p:spPr>
        <p:txBody>
          <a:bodyPr vert="horz" wrap="square" lIns="0" tIns="12700" rIns="0" bIns="0" rtlCol="0">
            <a:spAutoFit/>
          </a:bodyPr>
          <a:lstStyle/>
          <a:p>
            <a:pPr marL="12700">
              <a:lnSpc>
                <a:spcPct val="100000"/>
              </a:lnSpc>
              <a:spcBef>
                <a:spcPts val="100"/>
              </a:spcBef>
            </a:pPr>
            <a:r>
              <a:rPr sz="1800" spc="95" dirty="0">
                <a:solidFill>
                  <a:srgbClr val="184569"/>
                </a:solidFill>
                <a:latin typeface="Montserrat" pitchFamily="2" charset="0"/>
                <a:cs typeface="Century Gothic"/>
              </a:rPr>
              <a:t>INFO</a:t>
            </a:r>
            <a:endParaRPr sz="1800" dirty="0">
              <a:latin typeface="Montserrat" pitchFamily="2" charset="0"/>
              <a:cs typeface="Century Gothic"/>
            </a:endParaRPr>
          </a:p>
          <a:p>
            <a:pPr marL="12700" marR="114935" algn="just">
              <a:lnSpc>
                <a:spcPct val="118100"/>
              </a:lnSpc>
              <a:spcBef>
                <a:spcPts val="815"/>
              </a:spcBef>
            </a:pPr>
            <a:r>
              <a:rPr lang="de-DE" sz="1200" dirty="0">
                <a:solidFill>
                  <a:srgbClr val="184569"/>
                </a:solidFill>
                <a:latin typeface="Hind"/>
                <a:cs typeface="Hind"/>
              </a:rPr>
              <a:t>Die meisten optischen Rauchmelder funktionieren nach dem </a:t>
            </a:r>
            <a:r>
              <a:rPr lang="de-DE" sz="1200" b="1" dirty="0">
                <a:solidFill>
                  <a:srgbClr val="184569"/>
                </a:solidFill>
                <a:latin typeface="Hind"/>
                <a:cs typeface="Hind"/>
              </a:rPr>
              <a:t>Streulichtprinzip</a:t>
            </a:r>
            <a:r>
              <a:rPr lang="de-DE" sz="1200" dirty="0">
                <a:solidFill>
                  <a:srgbClr val="184569"/>
                </a:solidFill>
                <a:latin typeface="Hind"/>
                <a:cs typeface="Hind"/>
              </a:rPr>
              <a:t>: In einer Kammer befindet sich eine </a:t>
            </a:r>
            <a:r>
              <a:rPr lang="de-DE" sz="1200" b="1" dirty="0">
                <a:solidFill>
                  <a:srgbClr val="184569"/>
                </a:solidFill>
                <a:latin typeface="Hind"/>
                <a:cs typeface="Hind"/>
              </a:rPr>
              <a:t>Lichtquelle</a:t>
            </a:r>
            <a:r>
              <a:rPr lang="de-DE" sz="1200" dirty="0">
                <a:solidFill>
                  <a:srgbClr val="184569"/>
                </a:solidFill>
                <a:latin typeface="Hind"/>
                <a:cs typeface="Hind"/>
              </a:rPr>
              <a:t> und ein </a:t>
            </a:r>
            <a:r>
              <a:rPr lang="de-DE" sz="1200" b="1" dirty="0">
                <a:solidFill>
                  <a:srgbClr val="184569"/>
                </a:solidFill>
                <a:latin typeface="Hind"/>
                <a:cs typeface="Hind"/>
              </a:rPr>
              <a:t>Lichtsensor</a:t>
            </a:r>
            <a:r>
              <a:rPr lang="de-DE" sz="1200" dirty="0">
                <a:solidFill>
                  <a:srgbClr val="184569"/>
                </a:solidFill>
                <a:latin typeface="Hind"/>
                <a:cs typeface="Hind"/>
              </a:rPr>
              <a:t>, der ein elektrisches Signal erzeugt, wenn er von Licht getroffen wird. </a:t>
            </a:r>
          </a:p>
          <a:p>
            <a:pPr marL="12700" marR="114935" algn="just">
              <a:lnSpc>
                <a:spcPct val="118100"/>
              </a:lnSpc>
              <a:spcBef>
                <a:spcPts val="815"/>
              </a:spcBef>
            </a:pPr>
            <a:r>
              <a:rPr lang="de-DE" sz="1200" dirty="0">
                <a:solidFill>
                  <a:srgbClr val="184569"/>
                </a:solidFill>
                <a:latin typeface="Hind"/>
                <a:cs typeface="Hind"/>
              </a:rPr>
              <a:t>Die Lichtquelle sendet ihr Licht so aus, dass der Lichtsensor im Normalzustand nicht oder nur von wenig Licht getroffen wird. Sobald aber Rauch in die Kammer eintritt, wird Licht an den Rauchpartikeln in Richtung des Lichtsensors gestreut. Dieser misst nun eine höhere Lichtstärke. Ab einer bestimmten Lichtstärke wird dann ein Alarmsignal ausgelöst.</a:t>
            </a:r>
            <a:endParaRPr sz="1200" dirty="0">
              <a:latin typeface="Hind"/>
              <a:cs typeface="Hind"/>
            </a:endParaRPr>
          </a:p>
        </p:txBody>
      </p:sp>
      <p:sp>
        <p:nvSpPr>
          <p:cNvPr id="70" name="object 70"/>
          <p:cNvSpPr txBox="1"/>
          <p:nvPr/>
        </p:nvSpPr>
        <p:spPr>
          <a:xfrm>
            <a:off x="14616000" y="10250299"/>
            <a:ext cx="205740" cy="197490"/>
          </a:xfrm>
          <a:prstGeom prst="rect">
            <a:avLst/>
          </a:prstGeom>
        </p:spPr>
        <p:txBody>
          <a:bodyPr vert="horz" wrap="square" lIns="0" tIns="12700" rIns="0" bIns="0" rtlCol="0">
            <a:spAutoFit/>
          </a:bodyPr>
          <a:lstStyle/>
          <a:p>
            <a:pPr marL="12700">
              <a:lnSpc>
                <a:spcPct val="100000"/>
              </a:lnSpc>
              <a:spcBef>
                <a:spcPts val="100"/>
              </a:spcBef>
            </a:pPr>
            <a:r>
              <a:rPr lang="de-DE" sz="1200" spc="-25" dirty="0">
                <a:solidFill>
                  <a:srgbClr val="EAFEFE"/>
                </a:solidFill>
                <a:latin typeface="Montserrat" pitchFamily="2" charset="0"/>
                <a:cs typeface="Century Gothic"/>
              </a:rPr>
              <a:t>5</a:t>
            </a:r>
            <a:endParaRPr sz="1200" dirty="0">
              <a:latin typeface="Montserrat" pitchFamily="2" charset="0"/>
              <a:cs typeface="Century Gothic"/>
            </a:endParaRPr>
          </a:p>
        </p:txBody>
      </p:sp>
      <p:sp>
        <p:nvSpPr>
          <p:cNvPr id="71" name="object 71"/>
          <p:cNvSpPr txBox="1"/>
          <p:nvPr/>
        </p:nvSpPr>
        <p:spPr>
          <a:xfrm>
            <a:off x="288000" y="10250299"/>
            <a:ext cx="205740" cy="197490"/>
          </a:xfrm>
          <a:prstGeom prst="rect">
            <a:avLst/>
          </a:prstGeom>
        </p:spPr>
        <p:txBody>
          <a:bodyPr vert="horz" wrap="square" lIns="0" tIns="12700" rIns="0" bIns="0" rtlCol="0">
            <a:spAutoFit/>
          </a:bodyPr>
          <a:lstStyle/>
          <a:p>
            <a:pPr marL="12700">
              <a:lnSpc>
                <a:spcPct val="100000"/>
              </a:lnSpc>
              <a:spcBef>
                <a:spcPts val="100"/>
              </a:spcBef>
            </a:pPr>
            <a:r>
              <a:rPr lang="de-DE" sz="1200" spc="-25" dirty="0">
                <a:solidFill>
                  <a:srgbClr val="184569"/>
                </a:solidFill>
                <a:latin typeface="Montserrat" pitchFamily="2" charset="0"/>
                <a:cs typeface="Century Gothic"/>
              </a:rPr>
              <a:t>4</a:t>
            </a:r>
            <a:endParaRPr sz="1200" dirty="0">
              <a:latin typeface="Montserrat" pitchFamily="2" charset="0"/>
              <a:cs typeface="Century Gothic"/>
            </a:endParaRPr>
          </a:p>
        </p:txBody>
      </p:sp>
      <p:sp>
        <p:nvSpPr>
          <p:cNvPr id="74" name="object 62">
            <a:extLst>
              <a:ext uri="{FF2B5EF4-FFF2-40B4-BE49-F238E27FC236}">
                <a16:creationId xmlns:a16="http://schemas.microsoft.com/office/drawing/2014/main" id="{FD65E8CF-2C78-1C4B-7305-6C20D8C63506}"/>
              </a:ext>
            </a:extLst>
          </p:cNvPr>
          <p:cNvSpPr txBox="1">
            <a:spLocks noGrp="1"/>
          </p:cNvSpPr>
          <p:nvPr>
            <p:ph type="title"/>
          </p:nvPr>
        </p:nvSpPr>
        <p:spPr>
          <a:xfrm>
            <a:off x="298349" y="241300"/>
            <a:ext cx="6059315" cy="936154"/>
          </a:xfrm>
          <a:prstGeom prst="rect">
            <a:avLst/>
          </a:prstGeom>
        </p:spPr>
        <p:txBody>
          <a:bodyPr vert="horz" wrap="square" lIns="0" tIns="12700" rIns="0" bIns="0" rtlCol="0">
            <a:spAutoFit/>
          </a:bodyPr>
          <a:lstStyle/>
          <a:p>
            <a:pPr marL="71120">
              <a:lnSpc>
                <a:spcPct val="100000"/>
              </a:lnSpc>
              <a:spcBef>
                <a:spcPts val="100"/>
              </a:spcBef>
            </a:pPr>
            <a:r>
              <a:rPr lang="de-DE" spc="125" dirty="0">
                <a:solidFill>
                  <a:srgbClr val="E7FEE7"/>
                </a:solidFill>
                <a:latin typeface="Montserrat SemiBold" pitchFamily="2" charset="0"/>
              </a:rPr>
              <a:t>Funktionsprinzip eines Rauchmelders</a:t>
            </a:r>
            <a:endParaRPr spc="95" dirty="0">
              <a:solidFill>
                <a:srgbClr val="E7FEE7"/>
              </a:solidFill>
              <a:latin typeface="Montserrat SemiBold" pitchFamily="2" charset="0"/>
            </a:endParaRPr>
          </a:p>
        </p:txBody>
      </p:sp>
      <p:pic>
        <p:nvPicPr>
          <p:cNvPr id="76" name="object 14">
            <a:extLst>
              <a:ext uri="{FF2B5EF4-FFF2-40B4-BE49-F238E27FC236}">
                <a16:creationId xmlns:a16="http://schemas.microsoft.com/office/drawing/2014/main" id="{0623CA79-A0DA-F708-F5E9-ED22D9CB54DE}"/>
              </a:ext>
            </a:extLst>
          </p:cNvPr>
          <p:cNvPicPr/>
          <p:nvPr/>
        </p:nvPicPr>
        <p:blipFill rotWithShape="1">
          <a:blip r:embed="rId5" cstate="print"/>
          <a:srcRect b="92763"/>
          <a:stretch/>
        </p:blipFill>
        <p:spPr>
          <a:xfrm flipH="1">
            <a:off x="11837117" y="1808140"/>
            <a:ext cx="3298317" cy="424800"/>
          </a:xfrm>
          <a:prstGeom prst="rect">
            <a:avLst/>
          </a:prstGeom>
        </p:spPr>
      </p:pic>
      <p:sp>
        <p:nvSpPr>
          <p:cNvPr id="79" name="object 32">
            <a:extLst>
              <a:ext uri="{FF2B5EF4-FFF2-40B4-BE49-F238E27FC236}">
                <a16:creationId xmlns:a16="http://schemas.microsoft.com/office/drawing/2014/main" id="{C4746397-830F-7E33-6874-A95343992C49}"/>
              </a:ext>
            </a:extLst>
          </p:cNvPr>
          <p:cNvSpPr txBox="1"/>
          <p:nvPr/>
        </p:nvSpPr>
        <p:spPr>
          <a:xfrm>
            <a:off x="12727903" y="1881919"/>
            <a:ext cx="1596652" cy="289823"/>
          </a:xfrm>
          <a:prstGeom prst="rect">
            <a:avLst/>
          </a:prstGeom>
        </p:spPr>
        <p:txBody>
          <a:bodyPr vert="horz" wrap="square" lIns="0" tIns="12700" rIns="0" bIns="0" rtlCol="0">
            <a:spAutoFit/>
          </a:bodyPr>
          <a:lstStyle/>
          <a:p>
            <a:pPr marL="12700">
              <a:lnSpc>
                <a:spcPct val="100000"/>
              </a:lnSpc>
              <a:spcBef>
                <a:spcPts val="100"/>
              </a:spcBef>
            </a:pPr>
            <a:r>
              <a:rPr sz="1800" spc="105" dirty="0">
                <a:solidFill>
                  <a:srgbClr val="EAFEFE"/>
                </a:solidFill>
                <a:latin typeface="Montserrat" pitchFamily="2" charset="0"/>
                <a:cs typeface="Century Gothic"/>
              </a:rPr>
              <a:t>AUFGABE</a:t>
            </a:r>
            <a:r>
              <a:rPr lang="de-DE" sz="1800" spc="105" dirty="0">
                <a:solidFill>
                  <a:srgbClr val="EAFEFE"/>
                </a:solidFill>
                <a:latin typeface="Montserrat" pitchFamily="2" charset="0"/>
                <a:cs typeface="Century Gothic"/>
              </a:rPr>
              <a:t> </a:t>
            </a:r>
            <a:r>
              <a:rPr lang="de-DE" spc="105" dirty="0">
                <a:solidFill>
                  <a:srgbClr val="EAFEFE"/>
                </a:solidFill>
                <a:latin typeface="Montserrat" pitchFamily="2" charset="0"/>
                <a:cs typeface="Century Gothic"/>
              </a:rPr>
              <a:t>1</a:t>
            </a:r>
            <a:endParaRPr sz="1800" dirty="0">
              <a:latin typeface="Montserrat" pitchFamily="2" charset="0"/>
              <a:cs typeface="Century Gothic"/>
            </a:endParaRPr>
          </a:p>
        </p:txBody>
      </p:sp>
      <p:sp>
        <p:nvSpPr>
          <p:cNvPr id="80" name="object 33">
            <a:extLst>
              <a:ext uri="{FF2B5EF4-FFF2-40B4-BE49-F238E27FC236}">
                <a16:creationId xmlns:a16="http://schemas.microsoft.com/office/drawing/2014/main" id="{4846AE41-44DD-D000-7634-470C1789665E}"/>
              </a:ext>
            </a:extLst>
          </p:cNvPr>
          <p:cNvSpPr txBox="1"/>
          <p:nvPr/>
        </p:nvSpPr>
        <p:spPr>
          <a:xfrm>
            <a:off x="8407534" y="2361392"/>
            <a:ext cx="6371362" cy="230704"/>
          </a:xfrm>
          <a:prstGeom prst="rect">
            <a:avLst/>
          </a:prstGeom>
        </p:spPr>
        <p:txBody>
          <a:bodyPr vert="horz" wrap="square" lIns="0" tIns="12700" rIns="0" bIns="0" rtlCol="0">
            <a:spAutoFit/>
          </a:bodyPr>
          <a:lstStyle/>
          <a:p>
            <a:pPr marL="12700" marR="5080">
              <a:lnSpc>
                <a:spcPct val="118100"/>
              </a:lnSpc>
              <a:spcBef>
                <a:spcPts val="100"/>
              </a:spcBef>
            </a:pPr>
            <a:r>
              <a:rPr lang="de-DE" sz="1200" dirty="0">
                <a:solidFill>
                  <a:srgbClr val="184569"/>
                </a:solidFill>
                <a:latin typeface="Hind"/>
                <a:cs typeface="Hind"/>
              </a:rPr>
              <a:t>Notiere hier die Schritte, die zur Steuerung eines Rauchmelders durchgeführt werden müssen. </a:t>
            </a:r>
            <a:endParaRPr sz="1200" dirty="0">
              <a:latin typeface="Hind"/>
              <a:cs typeface="Hind"/>
            </a:endParaRPr>
          </a:p>
        </p:txBody>
      </p:sp>
      <p:sp>
        <p:nvSpPr>
          <p:cNvPr id="82" name="object 43">
            <a:extLst>
              <a:ext uri="{FF2B5EF4-FFF2-40B4-BE49-F238E27FC236}">
                <a16:creationId xmlns:a16="http://schemas.microsoft.com/office/drawing/2014/main" id="{C67D9F82-5D1B-D492-439A-FC19D66DCC2E}"/>
              </a:ext>
            </a:extLst>
          </p:cNvPr>
          <p:cNvSpPr txBox="1"/>
          <p:nvPr/>
        </p:nvSpPr>
        <p:spPr>
          <a:xfrm>
            <a:off x="8576855" y="2864307"/>
            <a:ext cx="2530475" cy="259045"/>
          </a:xfrm>
          <a:prstGeom prst="rect">
            <a:avLst/>
          </a:prstGeom>
        </p:spPr>
        <p:txBody>
          <a:bodyPr vert="horz" wrap="square" lIns="0" tIns="12700" rIns="0" bIns="0" rtlCol="0">
            <a:spAutoFit/>
          </a:bodyPr>
          <a:lstStyle/>
          <a:p>
            <a:pPr marL="15240">
              <a:lnSpc>
                <a:spcPct val="100000"/>
              </a:lnSpc>
              <a:spcBef>
                <a:spcPts val="100"/>
              </a:spcBef>
            </a:pPr>
            <a:r>
              <a:rPr lang="de-DE" sz="1600" dirty="0">
                <a:solidFill>
                  <a:srgbClr val="184569"/>
                </a:solidFill>
                <a:latin typeface="Hind"/>
                <a:cs typeface="Hind"/>
              </a:rPr>
              <a:t>Ablaufstrategie</a:t>
            </a:r>
            <a:endParaRPr sz="1600" dirty="0">
              <a:latin typeface="Hind"/>
              <a:cs typeface="Hind"/>
            </a:endParaRPr>
          </a:p>
        </p:txBody>
      </p:sp>
      <p:sp>
        <p:nvSpPr>
          <p:cNvPr id="85" name="object 43">
            <a:extLst>
              <a:ext uri="{FF2B5EF4-FFF2-40B4-BE49-F238E27FC236}">
                <a16:creationId xmlns:a16="http://schemas.microsoft.com/office/drawing/2014/main" id="{7A831CB8-D2F4-E4E5-E94F-922825AA1E33}"/>
              </a:ext>
            </a:extLst>
          </p:cNvPr>
          <p:cNvSpPr txBox="1"/>
          <p:nvPr/>
        </p:nvSpPr>
        <p:spPr>
          <a:xfrm>
            <a:off x="8576855" y="6486747"/>
            <a:ext cx="2530475" cy="259045"/>
          </a:xfrm>
          <a:prstGeom prst="rect">
            <a:avLst/>
          </a:prstGeom>
        </p:spPr>
        <p:txBody>
          <a:bodyPr vert="horz" wrap="square" lIns="0" tIns="12700" rIns="0" bIns="0" rtlCol="0">
            <a:spAutoFit/>
          </a:bodyPr>
          <a:lstStyle/>
          <a:p>
            <a:pPr marL="15240">
              <a:lnSpc>
                <a:spcPct val="100000"/>
              </a:lnSpc>
              <a:spcBef>
                <a:spcPts val="100"/>
              </a:spcBef>
            </a:pPr>
            <a:r>
              <a:rPr lang="de-DE" sz="1600" dirty="0">
                <a:solidFill>
                  <a:srgbClr val="184569"/>
                </a:solidFill>
                <a:latin typeface="Hind"/>
                <a:cs typeface="Hind"/>
              </a:rPr>
              <a:t>Flussdiagramm</a:t>
            </a:r>
            <a:endParaRPr sz="1600" dirty="0">
              <a:latin typeface="Hind"/>
              <a:cs typeface="Hind"/>
            </a:endParaRPr>
          </a:p>
        </p:txBody>
      </p:sp>
      <p:sp>
        <p:nvSpPr>
          <p:cNvPr id="87" name="object 72">
            <a:extLst>
              <a:ext uri="{FF2B5EF4-FFF2-40B4-BE49-F238E27FC236}">
                <a16:creationId xmlns:a16="http://schemas.microsoft.com/office/drawing/2014/main" id="{0D773E6D-03A6-8AEE-3CAF-629F1DF3FFFA}"/>
              </a:ext>
            </a:extLst>
          </p:cNvPr>
          <p:cNvSpPr txBox="1"/>
          <p:nvPr/>
        </p:nvSpPr>
        <p:spPr>
          <a:xfrm>
            <a:off x="5014848" y="4953087"/>
            <a:ext cx="819849" cy="230704"/>
          </a:xfrm>
          <a:prstGeom prst="rect">
            <a:avLst/>
          </a:prstGeom>
        </p:spPr>
        <p:txBody>
          <a:bodyPr vert="horz" wrap="square" lIns="0" tIns="12700" rIns="0" bIns="0" rtlCol="0">
            <a:spAutoFit/>
          </a:bodyPr>
          <a:lstStyle/>
          <a:p>
            <a:pPr marL="12700" marR="5080">
              <a:lnSpc>
                <a:spcPct val="118100"/>
              </a:lnSpc>
              <a:spcBef>
                <a:spcPts val="100"/>
              </a:spcBef>
            </a:pPr>
            <a:r>
              <a:rPr lang="de-DE" sz="1200" dirty="0">
                <a:solidFill>
                  <a:srgbClr val="184569"/>
                </a:solidFill>
                <a:latin typeface="Hind"/>
                <a:cs typeface="Hind"/>
              </a:rPr>
              <a:t>Lichtsensor</a:t>
            </a:r>
            <a:endParaRPr sz="1200" dirty="0">
              <a:latin typeface="Hind"/>
              <a:cs typeface="Hind"/>
            </a:endParaRPr>
          </a:p>
        </p:txBody>
      </p:sp>
      <p:sp>
        <p:nvSpPr>
          <p:cNvPr id="88" name="object 72">
            <a:extLst>
              <a:ext uri="{FF2B5EF4-FFF2-40B4-BE49-F238E27FC236}">
                <a16:creationId xmlns:a16="http://schemas.microsoft.com/office/drawing/2014/main" id="{D6B94006-150C-F0A0-ACC7-1577C7A42272}"/>
              </a:ext>
            </a:extLst>
          </p:cNvPr>
          <p:cNvSpPr txBox="1"/>
          <p:nvPr/>
        </p:nvSpPr>
        <p:spPr>
          <a:xfrm>
            <a:off x="3946675" y="4953087"/>
            <a:ext cx="896349" cy="230704"/>
          </a:xfrm>
          <a:prstGeom prst="rect">
            <a:avLst/>
          </a:prstGeom>
        </p:spPr>
        <p:txBody>
          <a:bodyPr vert="horz" wrap="square" lIns="0" tIns="12700" rIns="0" bIns="0" rtlCol="0">
            <a:spAutoFit/>
          </a:bodyPr>
          <a:lstStyle/>
          <a:p>
            <a:pPr marL="12700" marR="5080">
              <a:lnSpc>
                <a:spcPct val="118100"/>
              </a:lnSpc>
              <a:spcBef>
                <a:spcPts val="100"/>
              </a:spcBef>
            </a:pPr>
            <a:r>
              <a:rPr lang="de-DE" sz="1200" dirty="0">
                <a:solidFill>
                  <a:srgbClr val="184569"/>
                </a:solidFill>
                <a:latin typeface="Hind"/>
                <a:cs typeface="Hind"/>
              </a:rPr>
              <a:t>Lichtquelle</a:t>
            </a:r>
            <a:endParaRPr sz="1200" dirty="0">
              <a:latin typeface="Hind"/>
              <a:cs typeface="Hind"/>
            </a:endParaRPr>
          </a:p>
        </p:txBody>
      </p:sp>
      <p:sp>
        <p:nvSpPr>
          <p:cNvPr id="89" name="object 72">
            <a:extLst>
              <a:ext uri="{FF2B5EF4-FFF2-40B4-BE49-F238E27FC236}">
                <a16:creationId xmlns:a16="http://schemas.microsoft.com/office/drawing/2014/main" id="{C5F9552E-7D48-4134-E6F5-FBA75FF8CABA}"/>
              </a:ext>
            </a:extLst>
          </p:cNvPr>
          <p:cNvSpPr txBox="1"/>
          <p:nvPr/>
        </p:nvSpPr>
        <p:spPr>
          <a:xfrm>
            <a:off x="5853534" y="6116865"/>
            <a:ext cx="473990" cy="230704"/>
          </a:xfrm>
          <a:prstGeom prst="rect">
            <a:avLst/>
          </a:prstGeom>
        </p:spPr>
        <p:txBody>
          <a:bodyPr vert="horz" wrap="square" lIns="0" tIns="12700" rIns="0" bIns="0" rtlCol="0">
            <a:spAutoFit/>
          </a:bodyPr>
          <a:lstStyle/>
          <a:p>
            <a:pPr marL="12700" marR="5080">
              <a:lnSpc>
                <a:spcPct val="118100"/>
              </a:lnSpc>
              <a:spcBef>
                <a:spcPts val="100"/>
              </a:spcBef>
            </a:pPr>
            <a:r>
              <a:rPr lang="de-DE" sz="1200" dirty="0">
                <a:solidFill>
                  <a:srgbClr val="184569"/>
                </a:solidFill>
                <a:latin typeface="Hind"/>
                <a:cs typeface="Hind"/>
              </a:rPr>
              <a:t>Gitter</a:t>
            </a:r>
            <a:endParaRPr sz="1200" dirty="0">
              <a:latin typeface="Hind"/>
              <a:cs typeface="Hind"/>
            </a:endParaRPr>
          </a:p>
        </p:txBody>
      </p:sp>
      <p:sp>
        <p:nvSpPr>
          <p:cNvPr id="90" name="object 72">
            <a:extLst>
              <a:ext uri="{FF2B5EF4-FFF2-40B4-BE49-F238E27FC236}">
                <a16:creationId xmlns:a16="http://schemas.microsoft.com/office/drawing/2014/main" id="{B9CCE3D0-98A1-BA25-F7DB-B6BC4C4FA6C9}"/>
              </a:ext>
            </a:extLst>
          </p:cNvPr>
          <p:cNvSpPr txBox="1"/>
          <p:nvPr/>
        </p:nvSpPr>
        <p:spPr>
          <a:xfrm>
            <a:off x="4014024" y="6904467"/>
            <a:ext cx="1050004" cy="230704"/>
          </a:xfrm>
          <a:prstGeom prst="rect">
            <a:avLst/>
          </a:prstGeom>
        </p:spPr>
        <p:txBody>
          <a:bodyPr vert="horz" wrap="square" lIns="0" tIns="12700" rIns="0" bIns="0" rtlCol="0">
            <a:spAutoFit/>
          </a:bodyPr>
          <a:lstStyle/>
          <a:p>
            <a:pPr marL="12700" marR="5080">
              <a:lnSpc>
                <a:spcPct val="118100"/>
              </a:lnSpc>
              <a:spcBef>
                <a:spcPts val="100"/>
              </a:spcBef>
            </a:pPr>
            <a:r>
              <a:rPr lang="de-DE" sz="1200" dirty="0">
                <a:solidFill>
                  <a:srgbClr val="184569"/>
                </a:solidFill>
                <a:latin typeface="Hind"/>
                <a:cs typeface="Hind"/>
              </a:rPr>
              <a:t>Lichtstrahlen</a:t>
            </a:r>
            <a:endParaRPr sz="1200" dirty="0">
              <a:latin typeface="Hind"/>
              <a:cs typeface="Hind"/>
            </a:endParaRPr>
          </a:p>
        </p:txBody>
      </p:sp>
      <p:sp>
        <p:nvSpPr>
          <p:cNvPr id="91" name="object 72">
            <a:extLst>
              <a:ext uri="{FF2B5EF4-FFF2-40B4-BE49-F238E27FC236}">
                <a16:creationId xmlns:a16="http://schemas.microsoft.com/office/drawing/2014/main" id="{4B4C9FD9-368B-648C-A998-431B26DA57B6}"/>
              </a:ext>
            </a:extLst>
          </p:cNvPr>
          <p:cNvSpPr txBox="1"/>
          <p:nvPr/>
        </p:nvSpPr>
        <p:spPr>
          <a:xfrm flipH="1">
            <a:off x="3192130" y="9161005"/>
            <a:ext cx="442370" cy="230704"/>
          </a:xfrm>
          <a:prstGeom prst="rect">
            <a:avLst/>
          </a:prstGeom>
        </p:spPr>
        <p:txBody>
          <a:bodyPr vert="horz" wrap="square" lIns="0" tIns="12700" rIns="0" bIns="0" rtlCol="0">
            <a:spAutoFit/>
          </a:bodyPr>
          <a:lstStyle/>
          <a:p>
            <a:pPr marL="12700" marR="5080">
              <a:lnSpc>
                <a:spcPct val="118100"/>
              </a:lnSpc>
              <a:spcBef>
                <a:spcPts val="100"/>
              </a:spcBef>
            </a:pPr>
            <a:r>
              <a:rPr lang="de-DE" sz="1200" dirty="0">
                <a:solidFill>
                  <a:srgbClr val="184569"/>
                </a:solidFill>
                <a:latin typeface="Hind"/>
                <a:cs typeface="Hind"/>
              </a:rPr>
              <a:t>Rauch</a:t>
            </a:r>
            <a:endParaRPr sz="1200" dirty="0">
              <a:latin typeface="Hind"/>
              <a:cs typeface="Hind"/>
            </a:endParaRPr>
          </a:p>
        </p:txBody>
      </p:sp>
      <p:sp>
        <p:nvSpPr>
          <p:cNvPr id="92" name="object 72">
            <a:extLst>
              <a:ext uri="{FF2B5EF4-FFF2-40B4-BE49-F238E27FC236}">
                <a16:creationId xmlns:a16="http://schemas.microsoft.com/office/drawing/2014/main" id="{5FBA46E3-E185-9338-DA11-7A379DE70F6A}"/>
              </a:ext>
            </a:extLst>
          </p:cNvPr>
          <p:cNvSpPr txBox="1"/>
          <p:nvPr/>
        </p:nvSpPr>
        <p:spPr>
          <a:xfrm flipH="1">
            <a:off x="3103828" y="7556500"/>
            <a:ext cx="984564" cy="230704"/>
          </a:xfrm>
          <a:prstGeom prst="rect">
            <a:avLst/>
          </a:prstGeom>
        </p:spPr>
        <p:txBody>
          <a:bodyPr vert="horz" wrap="square" lIns="0" tIns="12700" rIns="0" bIns="0" rtlCol="0">
            <a:spAutoFit/>
          </a:bodyPr>
          <a:lstStyle/>
          <a:p>
            <a:pPr marL="12700" marR="5080">
              <a:lnSpc>
                <a:spcPct val="118100"/>
              </a:lnSpc>
              <a:spcBef>
                <a:spcPts val="100"/>
              </a:spcBef>
            </a:pPr>
            <a:r>
              <a:rPr lang="de-DE" sz="1200" dirty="0">
                <a:solidFill>
                  <a:srgbClr val="184569"/>
                </a:solidFill>
                <a:latin typeface="Hind"/>
                <a:cs typeface="Hind"/>
              </a:rPr>
              <a:t>Alarmsignal</a:t>
            </a:r>
            <a:endParaRPr sz="1200" dirty="0">
              <a:latin typeface="Hind"/>
              <a:cs typeface="Hind"/>
            </a:endParaRPr>
          </a:p>
        </p:txBody>
      </p:sp>
      <p:grpSp>
        <p:nvGrpSpPr>
          <p:cNvPr id="93" name="object 35">
            <a:extLst>
              <a:ext uri="{FF2B5EF4-FFF2-40B4-BE49-F238E27FC236}">
                <a16:creationId xmlns:a16="http://schemas.microsoft.com/office/drawing/2014/main" id="{1155A0B7-9656-4C8E-FF57-815A78DC50AC}"/>
              </a:ext>
            </a:extLst>
          </p:cNvPr>
          <p:cNvGrpSpPr/>
          <p:nvPr/>
        </p:nvGrpSpPr>
        <p:grpSpPr>
          <a:xfrm>
            <a:off x="12201702" y="1839896"/>
            <a:ext cx="295910" cy="374564"/>
            <a:chOff x="563143" y="4023840"/>
            <a:chExt cx="295910" cy="374564"/>
          </a:xfrm>
        </p:grpSpPr>
        <p:sp>
          <p:nvSpPr>
            <p:cNvPr id="94" name="object 36">
              <a:extLst>
                <a:ext uri="{FF2B5EF4-FFF2-40B4-BE49-F238E27FC236}">
                  <a16:creationId xmlns:a16="http://schemas.microsoft.com/office/drawing/2014/main" id="{68DF985E-8C40-97DF-8CCC-73147F94F5C8}"/>
                </a:ext>
              </a:extLst>
            </p:cNvPr>
            <p:cNvSpPr/>
            <p:nvPr/>
          </p:nvSpPr>
          <p:spPr>
            <a:xfrm>
              <a:off x="563143" y="4102494"/>
              <a:ext cx="295910" cy="295910"/>
            </a:xfrm>
            <a:custGeom>
              <a:avLst/>
              <a:gdLst/>
              <a:ahLst/>
              <a:cxnLst/>
              <a:rect l="l" t="t" r="r" b="b"/>
              <a:pathLst>
                <a:path w="295909" h="295910">
                  <a:moveTo>
                    <a:pt x="147332" y="0"/>
                  </a:moveTo>
                  <a:lnTo>
                    <a:pt x="100486" y="7703"/>
                  </a:lnTo>
                  <a:lnTo>
                    <a:pt x="60007" y="29046"/>
                  </a:lnTo>
                  <a:lnTo>
                    <a:pt x="28218" y="61376"/>
                  </a:lnTo>
                  <a:lnTo>
                    <a:pt x="7441" y="102040"/>
                  </a:lnTo>
                  <a:lnTo>
                    <a:pt x="0" y="148386"/>
                  </a:lnTo>
                  <a:lnTo>
                    <a:pt x="7492" y="194623"/>
                  </a:lnTo>
                  <a:lnTo>
                    <a:pt x="28372" y="235026"/>
                  </a:lnTo>
                  <a:lnTo>
                    <a:pt x="60237" y="267043"/>
                  </a:lnTo>
                  <a:lnTo>
                    <a:pt x="100691" y="288125"/>
                  </a:lnTo>
                  <a:lnTo>
                    <a:pt x="147332" y="295719"/>
                  </a:lnTo>
                  <a:lnTo>
                    <a:pt x="194082" y="288276"/>
                  </a:lnTo>
                  <a:lnTo>
                    <a:pt x="234794" y="267497"/>
                  </a:lnTo>
                  <a:lnTo>
                    <a:pt x="266968" y="235706"/>
                  </a:lnTo>
                  <a:lnTo>
                    <a:pt x="288105" y="195228"/>
                  </a:lnTo>
                  <a:lnTo>
                    <a:pt x="295706" y="148386"/>
                  </a:lnTo>
                  <a:lnTo>
                    <a:pt x="295008" y="133801"/>
                  </a:lnTo>
                  <a:lnTo>
                    <a:pt x="284137" y="91033"/>
                  </a:lnTo>
                  <a:lnTo>
                    <a:pt x="261502" y="54167"/>
                  </a:lnTo>
                  <a:lnTo>
                    <a:pt x="229741" y="25390"/>
                  </a:lnTo>
                  <a:lnTo>
                    <a:pt x="190977" y="6676"/>
                  </a:lnTo>
                  <a:lnTo>
                    <a:pt x="147332" y="0"/>
                  </a:lnTo>
                  <a:close/>
                </a:path>
              </a:pathLst>
            </a:custGeom>
            <a:solidFill>
              <a:srgbClr val="EECF1F"/>
            </a:solidFill>
          </p:spPr>
          <p:txBody>
            <a:bodyPr wrap="square" lIns="0" tIns="0" rIns="0" bIns="0" rtlCol="0"/>
            <a:lstStyle/>
            <a:p>
              <a:endParaRPr/>
            </a:p>
          </p:txBody>
        </p:sp>
        <p:sp>
          <p:nvSpPr>
            <p:cNvPr id="95" name="object 37">
              <a:extLst>
                <a:ext uri="{FF2B5EF4-FFF2-40B4-BE49-F238E27FC236}">
                  <a16:creationId xmlns:a16="http://schemas.microsoft.com/office/drawing/2014/main" id="{987817CB-8E52-960D-A478-5B03900B5490}"/>
                </a:ext>
              </a:extLst>
            </p:cNvPr>
            <p:cNvSpPr/>
            <p:nvPr/>
          </p:nvSpPr>
          <p:spPr>
            <a:xfrm>
              <a:off x="563143" y="4102494"/>
              <a:ext cx="291600" cy="291600"/>
            </a:xfrm>
            <a:custGeom>
              <a:avLst/>
              <a:gdLst/>
              <a:ahLst/>
              <a:cxnLst/>
              <a:rect l="l" t="t" r="r" b="b"/>
              <a:pathLst>
                <a:path w="295909" h="295910">
                  <a:moveTo>
                    <a:pt x="147332" y="0"/>
                  </a:moveTo>
                  <a:lnTo>
                    <a:pt x="100486" y="7703"/>
                  </a:lnTo>
                  <a:lnTo>
                    <a:pt x="60007" y="29046"/>
                  </a:lnTo>
                  <a:lnTo>
                    <a:pt x="28218" y="61376"/>
                  </a:lnTo>
                  <a:lnTo>
                    <a:pt x="7441" y="102040"/>
                  </a:lnTo>
                  <a:lnTo>
                    <a:pt x="0" y="148386"/>
                  </a:lnTo>
                  <a:lnTo>
                    <a:pt x="7492" y="194623"/>
                  </a:lnTo>
                  <a:lnTo>
                    <a:pt x="28372" y="235026"/>
                  </a:lnTo>
                  <a:lnTo>
                    <a:pt x="60237" y="267043"/>
                  </a:lnTo>
                  <a:lnTo>
                    <a:pt x="100691" y="288125"/>
                  </a:lnTo>
                  <a:lnTo>
                    <a:pt x="147332" y="295719"/>
                  </a:lnTo>
                  <a:lnTo>
                    <a:pt x="194082" y="288276"/>
                  </a:lnTo>
                  <a:lnTo>
                    <a:pt x="234794" y="267497"/>
                  </a:lnTo>
                  <a:lnTo>
                    <a:pt x="266968" y="235706"/>
                  </a:lnTo>
                  <a:lnTo>
                    <a:pt x="288105" y="195228"/>
                  </a:lnTo>
                  <a:lnTo>
                    <a:pt x="295706" y="148386"/>
                  </a:lnTo>
                  <a:lnTo>
                    <a:pt x="295008" y="133801"/>
                  </a:lnTo>
                  <a:lnTo>
                    <a:pt x="284137" y="91033"/>
                  </a:lnTo>
                  <a:lnTo>
                    <a:pt x="261502" y="54167"/>
                  </a:lnTo>
                  <a:lnTo>
                    <a:pt x="229741" y="25390"/>
                  </a:lnTo>
                  <a:lnTo>
                    <a:pt x="190977" y="6676"/>
                  </a:lnTo>
                  <a:lnTo>
                    <a:pt x="147332" y="0"/>
                  </a:lnTo>
                  <a:close/>
                </a:path>
              </a:pathLst>
            </a:custGeom>
            <a:solidFill>
              <a:srgbClr val="184569"/>
            </a:solidFill>
          </p:spPr>
          <p:txBody>
            <a:bodyPr wrap="square" lIns="0" tIns="0" rIns="0" bIns="0" rtlCol="0"/>
            <a:lstStyle/>
            <a:p>
              <a:endParaRPr dirty="0"/>
            </a:p>
          </p:txBody>
        </p:sp>
        <p:sp>
          <p:nvSpPr>
            <p:cNvPr id="96" name="object 38">
              <a:extLst>
                <a:ext uri="{FF2B5EF4-FFF2-40B4-BE49-F238E27FC236}">
                  <a16:creationId xmlns:a16="http://schemas.microsoft.com/office/drawing/2014/main" id="{DAA7685F-9732-0BC7-6D28-870B05A31BA8}"/>
                </a:ext>
              </a:extLst>
            </p:cNvPr>
            <p:cNvSpPr/>
            <p:nvPr/>
          </p:nvSpPr>
          <p:spPr>
            <a:xfrm>
              <a:off x="577240" y="4023840"/>
              <a:ext cx="248920" cy="257810"/>
            </a:xfrm>
            <a:custGeom>
              <a:avLst/>
              <a:gdLst/>
              <a:ahLst/>
              <a:cxnLst/>
              <a:rect l="l" t="t" r="r" b="b"/>
              <a:pathLst>
                <a:path w="248919" h="257810">
                  <a:moveTo>
                    <a:pt x="129235" y="0"/>
                  </a:moveTo>
                  <a:lnTo>
                    <a:pt x="88746" y="3482"/>
                  </a:lnTo>
                  <a:lnTo>
                    <a:pt x="37870" y="21756"/>
                  </a:lnTo>
                  <a:lnTo>
                    <a:pt x="0" y="53974"/>
                  </a:lnTo>
                  <a:lnTo>
                    <a:pt x="27520" y="74764"/>
                  </a:lnTo>
                  <a:lnTo>
                    <a:pt x="36538" y="65015"/>
                  </a:lnTo>
                  <a:lnTo>
                    <a:pt x="46464" y="56530"/>
                  </a:lnTo>
                  <a:lnTo>
                    <a:pt x="81783" y="38691"/>
                  </a:lnTo>
                  <a:lnTo>
                    <a:pt x="126657" y="32727"/>
                  </a:lnTo>
                  <a:lnTo>
                    <a:pt x="145495" y="33823"/>
                  </a:lnTo>
                  <a:lnTo>
                    <a:pt x="188429" y="50355"/>
                  </a:lnTo>
                  <a:lnTo>
                    <a:pt x="208850" y="82655"/>
                  </a:lnTo>
                  <a:lnTo>
                    <a:pt x="210210" y="96024"/>
                  </a:lnTo>
                  <a:lnTo>
                    <a:pt x="209787" y="104311"/>
                  </a:lnTo>
                  <a:lnTo>
                    <a:pt x="191042" y="143764"/>
                  </a:lnTo>
                  <a:lnTo>
                    <a:pt x="156741" y="175546"/>
                  </a:lnTo>
                  <a:lnTo>
                    <a:pt x="150937" y="181028"/>
                  </a:lnTo>
                  <a:lnTo>
                    <a:pt x="126028" y="212536"/>
                  </a:lnTo>
                  <a:lnTo>
                    <a:pt x="115290" y="257505"/>
                  </a:lnTo>
                  <a:lnTo>
                    <a:pt x="153708" y="257505"/>
                  </a:lnTo>
                  <a:lnTo>
                    <a:pt x="154124" y="248477"/>
                  </a:lnTo>
                  <a:lnTo>
                    <a:pt x="155378" y="240103"/>
                  </a:lnTo>
                  <a:lnTo>
                    <a:pt x="178066" y="200888"/>
                  </a:lnTo>
                  <a:lnTo>
                    <a:pt x="207154" y="173952"/>
                  </a:lnTo>
                  <a:lnTo>
                    <a:pt x="212956" y="168346"/>
                  </a:lnTo>
                  <a:lnTo>
                    <a:pt x="237890" y="136183"/>
                  </a:lnTo>
                  <a:lnTo>
                    <a:pt x="248627" y="90335"/>
                  </a:lnTo>
                  <a:lnTo>
                    <a:pt x="247700" y="76787"/>
                  </a:lnTo>
                  <a:lnTo>
                    <a:pt x="225713" y="32484"/>
                  </a:lnTo>
                  <a:lnTo>
                    <a:pt x="192328" y="10883"/>
                  </a:lnTo>
                  <a:lnTo>
                    <a:pt x="146796" y="679"/>
                  </a:lnTo>
                  <a:lnTo>
                    <a:pt x="129235" y="0"/>
                  </a:lnTo>
                  <a:close/>
                </a:path>
              </a:pathLst>
            </a:custGeom>
            <a:solidFill>
              <a:srgbClr val="EBFFFF"/>
            </a:solidFill>
          </p:spPr>
          <p:txBody>
            <a:bodyPr wrap="square" lIns="0" tIns="0" rIns="0" bIns="0" rtlCol="0"/>
            <a:lstStyle/>
            <a:p>
              <a:endParaRPr/>
            </a:p>
          </p:txBody>
        </p:sp>
        <p:sp>
          <p:nvSpPr>
            <p:cNvPr id="97" name="object 39">
              <a:extLst>
                <a:ext uri="{FF2B5EF4-FFF2-40B4-BE49-F238E27FC236}">
                  <a16:creationId xmlns:a16="http://schemas.microsoft.com/office/drawing/2014/main" id="{92FB214A-96C5-3063-BB61-CA8E117D6FEB}"/>
                </a:ext>
              </a:extLst>
            </p:cNvPr>
            <p:cNvSpPr/>
            <p:nvPr/>
          </p:nvSpPr>
          <p:spPr>
            <a:xfrm>
              <a:off x="577240" y="4023840"/>
              <a:ext cx="248920" cy="257810"/>
            </a:xfrm>
            <a:custGeom>
              <a:avLst/>
              <a:gdLst/>
              <a:ahLst/>
              <a:cxnLst/>
              <a:rect l="l" t="t" r="r" b="b"/>
              <a:pathLst>
                <a:path w="248919" h="257810">
                  <a:moveTo>
                    <a:pt x="115290" y="257454"/>
                  </a:moveTo>
                  <a:lnTo>
                    <a:pt x="126028" y="212536"/>
                  </a:lnTo>
                  <a:lnTo>
                    <a:pt x="150937" y="181028"/>
                  </a:lnTo>
                  <a:lnTo>
                    <a:pt x="168756" y="165048"/>
                  </a:lnTo>
                  <a:lnTo>
                    <a:pt x="174615" y="159804"/>
                  </a:lnTo>
                  <a:lnTo>
                    <a:pt x="203479" y="125856"/>
                  </a:lnTo>
                  <a:lnTo>
                    <a:pt x="210210" y="96024"/>
                  </a:lnTo>
                  <a:lnTo>
                    <a:pt x="208850" y="82655"/>
                  </a:lnTo>
                  <a:lnTo>
                    <a:pt x="188429" y="50355"/>
                  </a:lnTo>
                  <a:lnTo>
                    <a:pt x="145495" y="33823"/>
                  </a:lnTo>
                  <a:lnTo>
                    <a:pt x="126657" y="32727"/>
                  </a:lnTo>
                  <a:lnTo>
                    <a:pt x="110595" y="33388"/>
                  </a:lnTo>
                  <a:lnTo>
                    <a:pt x="69037" y="43345"/>
                  </a:lnTo>
                  <a:lnTo>
                    <a:pt x="36538" y="65015"/>
                  </a:lnTo>
                  <a:lnTo>
                    <a:pt x="27520" y="74764"/>
                  </a:lnTo>
                  <a:lnTo>
                    <a:pt x="0" y="53974"/>
                  </a:lnTo>
                  <a:lnTo>
                    <a:pt x="37870" y="21756"/>
                  </a:lnTo>
                  <a:lnTo>
                    <a:pt x="88746" y="3482"/>
                  </a:lnTo>
                  <a:lnTo>
                    <a:pt x="129235" y="0"/>
                  </a:lnTo>
                  <a:lnTo>
                    <a:pt x="146796" y="679"/>
                  </a:lnTo>
                  <a:lnTo>
                    <a:pt x="192328" y="10883"/>
                  </a:lnTo>
                  <a:lnTo>
                    <a:pt x="225713" y="32484"/>
                  </a:lnTo>
                  <a:lnTo>
                    <a:pt x="247700" y="76787"/>
                  </a:lnTo>
                  <a:lnTo>
                    <a:pt x="248627" y="90335"/>
                  </a:lnTo>
                  <a:lnTo>
                    <a:pt x="248191" y="101100"/>
                  </a:lnTo>
                  <a:lnTo>
                    <a:pt x="233702" y="143416"/>
                  </a:lnTo>
                  <a:lnTo>
                    <a:pt x="207154" y="173952"/>
                  </a:lnTo>
                  <a:lnTo>
                    <a:pt x="195134" y="184709"/>
                  </a:lnTo>
                  <a:lnTo>
                    <a:pt x="189279" y="190069"/>
                  </a:lnTo>
                  <a:lnTo>
                    <a:pt x="164057" y="218717"/>
                  </a:lnTo>
                  <a:lnTo>
                    <a:pt x="153708" y="257505"/>
                  </a:lnTo>
                  <a:lnTo>
                    <a:pt x="115290" y="257505"/>
                  </a:lnTo>
                  <a:close/>
                </a:path>
              </a:pathLst>
            </a:custGeom>
            <a:ln w="5257">
              <a:solidFill>
                <a:srgbClr val="96ACC5"/>
              </a:solidFill>
            </a:ln>
          </p:spPr>
          <p:txBody>
            <a:bodyPr wrap="square" lIns="0" tIns="0" rIns="0" bIns="0" rtlCol="0"/>
            <a:lstStyle/>
            <a:p>
              <a:endParaRPr/>
            </a:p>
          </p:txBody>
        </p:sp>
        <p:sp>
          <p:nvSpPr>
            <p:cNvPr id="98" name="object 40">
              <a:extLst>
                <a:ext uri="{FF2B5EF4-FFF2-40B4-BE49-F238E27FC236}">
                  <a16:creationId xmlns:a16="http://schemas.microsoft.com/office/drawing/2014/main" id="{2797C4B6-E58D-E859-E5A5-14A55E225FBF}"/>
                </a:ext>
              </a:extLst>
            </p:cNvPr>
            <p:cNvSpPr/>
            <p:nvPr/>
          </p:nvSpPr>
          <p:spPr>
            <a:xfrm>
              <a:off x="687327" y="4310024"/>
              <a:ext cx="47625" cy="47625"/>
            </a:xfrm>
            <a:custGeom>
              <a:avLst/>
              <a:gdLst/>
              <a:ahLst/>
              <a:cxnLst/>
              <a:rect l="l" t="t" r="r" b="b"/>
              <a:pathLst>
                <a:path w="47625" h="47625">
                  <a:moveTo>
                    <a:pt x="23672" y="0"/>
                  </a:moveTo>
                  <a:lnTo>
                    <a:pt x="14455" y="1861"/>
                  </a:lnTo>
                  <a:lnTo>
                    <a:pt x="6931" y="6935"/>
                  </a:lnTo>
                  <a:lnTo>
                    <a:pt x="1859" y="14460"/>
                  </a:lnTo>
                  <a:lnTo>
                    <a:pt x="0" y="23672"/>
                  </a:lnTo>
                  <a:lnTo>
                    <a:pt x="1859" y="32892"/>
                  </a:lnTo>
                  <a:lnTo>
                    <a:pt x="6931" y="40420"/>
                  </a:lnTo>
                  <a:lnTo>
                    <a:pt x="14455" y="45496"/>
                  </a:lnTo>
                  <a:lnTo>
                    <a:pt x="23672" y="47358"/>
                  </a:lnTo>
                  <a:lnTo>
                    <a:pt x="32890" y="45496"/>
                  </a:lnTo>
                  <a:lnTo>
                    <a:pt x="40414" y="40420"/>
                  </a:lnTo>
                  <a:lnTo>
                    <a:pt x="45486" y="32892"/>
                  </a:lnTo>
                  <a:lnTo>
                    <a:pt x="47345" y="23672"/>
                  </a:lnTo>
                  <a:lnTo>
                    <a:pt x="45486" y="14460"/>
                  </a:lnTo>
                  <a:lnTo>
                    <a:pt x="40414" y="6935"/>
                  </a:lnTo>
                  <a:lnTo>
                    <a:pt x="32890" y="1861"/>
                  </a:lnTo>
                  <a:lnTo>
                    <a:pt x="23672" y="0"/>
                  </a:lnTo>
                  <a:close/>
                </a:path>
              </a:pathLst>
            </a:custGeom>
            <a:solidFill>
              <a:srgbClr val="A3C3A1"/>
            </a:solidFill>
          </p:spPr>
          <p:txBody>
            <a:bodyPr wrap="square" lIns="0" tIns="0" rIns="0" bIns="0" rtlCol="0"/>
            <a:lstStyle/>
            <a:p>
              <a:endParaRPr/>
            </a:p>
          </p:txBody>
        </p:sp>
        <p:sp>
          <p:nvSpPr>
            <p:cNvPr id="99" name="object 41">
              <a:extLst>
                <a:ext uri="{FF2B5EF4-FFF2-40B4-BE49-F238E27FC236}">
                  <a16:creationId xmlns:a16="http://schemas.microsoft.com/office/drawing/2014/main" id="{BC75CA7B-A095-EB2A-D9F4-DF237E1699FD}"/>
                </a:ext>
              </a:extLst>
            </p:cNvPr>
            <p:cNvSpPr/>
            <p:nvPr/>
          </p:nvSpPr>
          <p:spPr>
            <a:xfrm>
              <a:off x="687327" y="4310024"/>
              <a:ext cx="47625" cy="47625"/>
            </a:xfrm>
            <a:custGeom>
              <a:avLst/>
              <a:gdLst/>
              <a:ahLst/>
              <a:cxnLst/>
              <a:rect l="l" t="t" r="r" b="b"/>
              <a:pathLst>
                <a:path w="47625" h="47625">
                  <a:moveTo>
                    <a:pt x="23672" y="0"/>
                  </a:moveTo>
                  <a:lnTo>
                    <a:pt x="32890" y="1861"/>
                  </a:lnTo>
                  <a:lnTo>
                    <a:pt x="40414" y="6935"/>
                  </a:lnTo>
                  <a:lnTo>
                    <a:pt x="45486" y="14460"/>
                  </a:lnTo>
                  <a:lnTo>
                    <a:pt x="47345" y="23672"/>
                  </a:lnTo>
                  <a:lnTo>
                    <a:pt x="45486" y="32892"/>
                  </a:lnTo>
                  <a:lnTo>
                    <a:pt x="40414" y="40420"/>
                  </a:lnTo>
                  <a:lnTo>
                    <a:pt x="32890" y="45496"/>
                  </a:lnTo>
                  <a:lnTo>
                    <a:pt x="23672" y="47358"/>
                  </a:lnTo>
                  <a:lnTo>
                    <a:pt x="14455" y="45496"/>
                  </a:lnTo>
                  <a:lnTo>
                    <a:pt x="6931" y="40420"/>
                  </a:lnTo>
                  <a:lnTo>
                    <a:pt x="1859" y="32892"/>
                  </a:lnTo>
                  <a:lnTo>
                    <a:pt x="0" y="23672"/>
                  </a:lnTo>
                  <a:lnTo>
                    <a:pt x="1859" y="14460"/>
                  </a:lnTo>
                  <a:lnTo>
                    <a:pt x="6931" y="6935"/>
                  </a:lnTo>
                  <a:lnTo>
                    <a:pt x="14455" y="1861"/>
                  </a:lnTo>
                  <a:lnTo>
                    <a:pt x="23672" y="0"/>
                  </a:lnTo>
                  <a:close/>
                </a:path>
              </a:pathLst>
            </a:custGeom>
            <a:ln w="5257">
              <a:solidFill>
                <a:srgbClr val="96ACC5"/>
              </a:solidFill>
            </a:ln>
          </p:spPr>
          <p:txBody>
            <a:bodyPr wrap="square" lIns="0" tIns="0" rIns="0" bIns="0" rtlCol="0"/>
            <a:lstStyle/>
            <a:p>
              <a:endParaRPr/>
            </a:p>
          </p:txBody>
        </p:sp>
        <p:sp>
          <p:nvSpPr>
            <p:cNvPr id="100" name="object 42">
              <a:extLst>
                <a:ext uri="{FF2B5EF4-FFF2-40B4-BE49-F238E27FC236}">
                  <a16:creationId xmlns:a16="http://schemas.microsoft.com/office/drawing/2014/main" id="{2A743888-90C6-1219-74AE-58939CACAABA}"/>
                </a:ext>
              </a:extLst>
            </p:cNvPr>
            <p:cNvSpPr/>
            <p:nvPr/>
          </p:nvSpPr>
          <p:spPr>
            <a:xfrm>
              <a:off x="688902" y="4311603"/>
              <a:ext cx="44450" cy="44450"/>
            </a:xfrm>
            <a:custGeom>
              <a:avLst/>
              <a:gdLst/>
              <a:ahLst/>
              <a:cxnLst/>
              <a:rect l="l" t="t" r="r" b="b"/>
              <a:pathLst>
                <a:path w="44450" h="44450">
                  <a:moveTo>
                    <a:pt x="22098" y="0"/>
                  </a:moveTo>
                  <a:lnTo>
                    <a:pt x="13496" y="1736"/>
                  </a:lnTo>
                  <a:lnTo>
                    <a:pt x="6472" y="6472"/>
                  </a:lnTo>
                  <a:lnTo>
                    <a:pt x="1736" y="13496"/>
                  </a:lnTo>
                  <a:lnTo>
                    <a:pt x="0" y="22098"/>
                  </a:lnTo>
                  <a:lnTo>
                    <a:pt x="1736" y="30699"/>
                  </a:lnTo>
                  <a:lnTo>
                    <a:pt x="6472" y="37723"/>
                  </a:lnTo>
                  <a:lnTo>
                    <a:pt x="13496" y="42459"/>
                  </a:lnTo>
                  <a:lnTo>
                    <a:pt x="22098" y="44196"/>
                  </a:lnTo>
                  <a:lnTo>
                    <a:pt x="30699" y="42459"/>
                  </a:lnTo>
                  <a:lnTo>
                    <a:pt x="37723" y="37723"/>
                  </a:lnTo>
                  <a:lnTo>
                    <a:pt x="42459" y="30699"/>
                  </a:lnTo>
                  <a:lnTo>
                    <a:pt x="44196" y="22098"/>
                  </a:lnTo>
                  <a:lnTo>
                    <a:pt x="42459" y="13496"/>
                  </a:lnTo>
                  <a:lnTo>
                    <a:pt x="37723" y="6472"/>
                  </a:lnTo>
                  <a:lnTo>
                    <a:pt x="30699" y="1736"/>
                  </a:lnTo>
                  <a:lnTo>
                    <a:pt x="22098" y="0"/>
                  </a:lnTo>
                  <a:close/>
                </a:path>
              </a:pathLst>
            </a:custGeom>
            <a:solidFill>
              <a:srgbClr val="EBFFFF"/>
            </a:solidFill>
          </p:spPr>
          <p:txBody>
            <a:bodyPr wrap="square" lIns="0" tIns="0" rIns="0" bIns="0" rtlCol="0"/>
            <a:lstStyle/>
            <a:p>
              <a:endParaRPr/>
            </a:p>
          </p:txBody>
        </p:sp>
      </p:grpSp>
      <p:pic>
        <p:nvPicPr>
          <p:cNvPr id="25" name="Grafik 24">
            <a:extLst>
              <a:ext uri="{FF2B5EF4-FFF2-40B4-BE49-F238E27FC236}">
                <a16:creationId xmlns:a16="http://schemas.microsoft.com/office/drawing/2014/main" id="{29F60163-F52D-6084-7A2F-558BBD7A776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695" t="9676" r="46794" b="12662"/>
          <a:stretch/>
        </p:blipFill>
        <p:spPr>
          <a:xfrm>
            <a:off x="1238250" y="5308212"/>
            <a:ext cx="1313557" cy="1513423"/>
          </a:xfrm>
          <a:prstGeom prst="rect">
            <a:avLst/>
          </a:prstGeom>
        </p:spPr>
      </p:pic>
      <p:pic>
        <p:nvPicPr>
          <p:cNvPr id="26" name="Grafik 25">
            <a:extLst>
              <a:ext uri="{FF2B5EF4-FFF2-40B4-BE49-F238E27FC236}">
                <a16:creationId xmlns:a16="http://schemas.microsoft.com/office/drawing/2014/main" id="{55722264-D882-23D5-25F7-711D02D5BDE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9653" t="11175" r="7661" b="13623"/>
          <a:stretch/>
        </p:blipFill>
        <p:spPr>
          <a:xfrm>
            <a:off x="1446665" y="7772232"/>
            <a:ext cx="1228050" cy="1524934"/>
          </a:xfrm>
          <a:prstGeom prst="rect">
            <a:avLst/>
          </a:prstGeom>
        </p:spPr>
      </p:pic>
      <p:sp>
        <p:nvSpPr>
          <p:cNvPr id="29" name="object 27">
            <a:extLst>
              <a:ext uri="{FF2B5EF4-FFF2-40B4-BE49-F238E27FC236}">
                <a16:creationId xmlns:a16="http://schemas.microsoft.com/office/drawing/2014/main" id="{577C8D40-F187-9926-EEF5-DB76CEECD36E}"/>
              </a:ext>
            </a:extLst>
          </p:cNvPr>
          <p:cNvSpPr/>
          <p:nvPr/>
        </p:nvSpPr>
        <p:spPr>
          <a:xfrm>
            <a:off x="8420657" y="2714810"/>
            <a:ext cx="6137910" cy="3314526"/>
          </a:xfrm>
          <a:custGeom>
            <a:avLst/>
            <a:gdLst/>
            <a:ahLst/>
            <a:cxnLst/>
            <a:rect l="l" t="t" r="r" b="b"/>
            <a:pathLst>
              <a:path w="6137909" h="2908300">
                <a:moveTo>
                  <a:pt x="183400" y="0"/>
                </a:moveTo>
                <a:lnTo>
                  <a:pt x="134700" y="6562"/>
                </a:lnTo>
                <a:lnTo>
                  <a:pt x="90905" y="25074"/>
                </a:lnTo>
                <a:lnTo>
                  <a:pt x="53776" y="53776"/>
                </a:lnTo>
                <a:lnTo>
                  <a:pt x="25074" y="90905"/>
                </a:lnTo>
                <a:lnTo>
                  <a:pt x="6562" y="134700"/>
                </a:lnTo>
                <a:lnTo>
                  <a:pt x="0" y="183400"/>
                </a:lnTo>
                <a:lnTo>
                  <a:pt x="0" y="2724556"/>
                </a:lnTo>
                <a:lnTo>
                  <a:pt x="6562" y="2773257"/>
                </a:lnTo>
                <a:lnTo>
                  <a:pt x="25074" y="2817054"/>
                </a:lnTo>
                <a:lnTo>
                  <a:pt x="53776" y="2854186"/>
                </a:lnTo>
                <a:lnTo>
                  <a:pt x="90905" y="2882891"/>
                </a:lnTo>
                <a:lnTo>
                  <a:pt x="134700" y="2901406"/>
                </a:lnTo>
                <a:lnTo>
                  <a:pt x="183400" y="2907969"/>
                </a:lnTo>
                <a:lnTo>
                  <a:pt x="5954204" y="2907969"/>
                </a:lnTo>
                <a:lnTo>
                  <a:pt x="6002899" y="2901406"/>
                </a:lnTo>
                <a:lnTo>
                  <a:pt x="6046693" y="2882891"/>
                </a:lnTo>
                <a:lnTo>
                  <a:pt x="6083823" y="2854186"/>
                </a:lnTo>
                <a:lnTo>
                  <a:pt x="6112527" y="2817054"/>
                </a:lnTo>
                <a:lnTo>
                  <a:pt x="6131042" y="2773257"/>
                </a:lnTo>
                <a:lnTo>
                  <a:pt x="6137605" y="2724556"/>
                </a:lnTo>
                <a:lnTo>
                  <a:pt x="6137605" y="183400"/>
                </a:lnTo>
                <a:lnTo>
                  <a:pt x="6131042" y="134700"/>
                </a:lnTo>
                <a:lnTo>
                  <a:pt x="6112527" y="90905"/>
                </a:lnTo>
                <a:lnTo>
                  <a:pt x="6083823" y="53776"/>
                </a:lnTo>
                <a:lnTo>
                  <a:pt x="6046693" y="25074"/>
                </a:lnTo>
                <a:lnTo>
                  <a:pt x="6002899" y="6562"/>
                </a:lnTo>
                <a:lnTo>
                  <a:pt x="5954204" y="0"/>
                </a:lnTo>
                <a:lnTo>
                  <a:pt x="183400" y="0"/>
                </a:lnTo>
                <a:close/>
              </a:path>
            </a:pathLst>
          </a:custGeom>
          <a:ln w="50800">
            <a:solidFill>
              <a:srgbClr val="93AEC5"/>
            </a:solidFill>
          </a:ln>
        </p:spPr>
        <p:txBody>
          <a:bodyPr wrap="square" lIns="0" tIns="0" rIns="0" bIns="0" rtlCol="0"/>
          <a:lstStyle/>
          <a:p>
            <a:endParaRPr/>
          </a:p>
        </p:txBody>
      </p:sp>
      <p:sp>
        <p:nvSpPr>
          <p:cNvPr id="30" name="object 27">
            <a:extLst>
              <a:ext uri="{FF2B5EF4-FFF2-40B4-BE49-F238E27FC236}">
                <a16:creationId xmlns:a16="http://schemas.microsoft.com/office/drawing/2014/main" id="{AE0CE958-764F-9747-C492-3CC5E21709D0}"/>
              </a:ext>
            </a:extLst>
          </p:cNvPr>
          <p:cNvSpPr/>
          <p:nvPr/>
        </p:nvSpPr>
        <p:spPr>
          <a:xfrm>
            <a:off x="8416023" y="6365979"/>
            <a:ext cx="6137910" cy="3400321"/>
          </a:xfrm>
          <a:custGeom>
            <a:avLst/>
            <a:gdLst/>
            <a:ahLst/>
            <a:cxnLst/>
            <a:rect l="l" t="t" r="r" b="b"/>
            <a:pathLst>
              <a:path w="6137909" h="2908300">
                <a:moveTo>
                  <a:pt x="183400" y="0"/>
                </a:moveTo>
                <a:lnTo>
                  <a:pt x="134700" y="6562"/>
                </a:lnTo>
                <a:lnTo>
                  <a:pt x="90905" y="25074"/>
                </a:lnTo>
                <a:lnTo>
                  <a:pt x="53776" y="53776"/>
                </a:lnTo>
                <a:lnTo>
                  <a:pt x="25074" y="90905"/>
                </a:lnTo>
                <a:lnTo>
                  <a:pt x="6562" y="134700"/>
                </a:lnTo>
                <a:lnTo>
                  <a:pt x="0" y="183400"/>
                </a:lnTo>
                <a:lnTo>
                  <a:pt x="0" y="2724556"/>
                </a:lnTo>
                <a:lnTo>
                  <a:pt x="6562" y="2773257"/>
                </a:lnTo>
                <a:lnTo>
                  <a:pt x="25074" y="2817054"/>
                </a:lnTo>
                <a:lnTo>
                  <a:pt x="53776" y="2854186"/>
                </a:lnTo>
                <a:lnTo>
                  <a:pt x="90905" y="2882891"/>
                </a:lnTo>
                <a:lnTo>
                  <a:pt x="134700" y="2901406"/>
                </a:lnTo>
                <a:lnTo>
                  <a:pt x="183400" y="2907969"/>
                </a:lnTo>
                <a:lnTo>
                  <a:pt x="5954204" y="2907969"/>
                </a:lnTo>
                <a:lnTo>
                  <a:pt x="6002899" y="2901406"/>
                </a:lnTo>
                <a:lnTo>
                  <a:pt x="6046693" y="2882891"/>
                </a:lnTo>
                <a:lnTo>
                  <a:pt x="6083823" y="2854186"/>
                </a:lnTo>
                <a:lnTo>
                  <a:pt x="6112527" y="2817054"/>
                </a:lnTo>
                <a:lnTo>
                  <a:pt x="6131042" y="2773257"/>
                </a:lnTo>
                <a:lnTo>
                  <a:pt x="6137605" y="2724556"/>
                </a:lnTo>
                <a:lnTo>
                  <a:pt x="6137605" y="183400"/>
                </a:lnTo>
                <a:lnTo>
                  <a:pt x="6131042" y="134700"/>
                </a:lnTo>
                <a:lnTo>
                  <a:pt x="6112527" y="90905"/>
                </a:lnTo>
                <a:lnTo>
                  <a:pt x="6083823" y="53776"/>
                </a:lnTo>
                <a:lnTo>
                  <a:pt x="6046693" y="25074"/>
                </a:lnTo>
                <a:lnTo>
                  <a:pt x="6002899" y="6562"/>
                </a:lnTo>
                <a:lnTo>
                  <a:pt x="5954204" y="0"/>
                </a:lnTo>
                <a:lnTo>
                  <a:pt x="183400" y="0"/>
                </a:lnTo>
                <a:close/>
              </a:path>
            </a:pathLst>
          </a:custGeom>
          <a:ln w="50800">
            <a:solidFill>
              <a:srgbClr val="93AEC5"/>
            </a:solidFill>
          </a:ln>
        </p:spPr>
        <p:txBody>
          <a:bodyPr wrap="square" lIns="0" tIns="0" rIns="0" bIns="0" rtlCol="0"/>
          <a:lstStyle/>
          <a:p>
            <a:endParaRPr/>
          </a:p>
        </p:txBody>
      </p:sp>
      <p:sp>
        <p:nvSpPr>
          <p:cNvPr id="32" name="object 27">
            <a:extLst>
              <a:ext uri="{FF2B5EF4-FFF2-40B4-BE49-F238E27FC236}">
                <a16:creationId xmlns:a16="http://schemas.microsoft.com/office/drawing/2014/main" id="{63480DD7-866B-44FA-0383-6FE6C6CD6CE3}"/>
              </a:ext>
            </a:extLst>
          </p:cNvPr>
          <p:cNvSpPr/>
          <p:nvPr/>
        </p:nvSpPr>
        <p:spPr>
          <a:xfrm>
            <a:off x="933450" y="1799748"/>
            <a:ext cx="5816093" cy="2592104"/>
          </a:xfrm>
          <a:custGeom>
            <a:avLst/>
            <a:gdLst/>
            <a:ahLst/>
            <a:cxnLst/>
            <a:rect l="l" t="t" r="r" b="b"/>
            <a:pathLst>
              <a:path w="6137909" h="2908300">
                <a:moveTo>
                  <a:pt x="183400" y="0"/>
                </a:moveTo>
                <a:lnTo>
                  <a:pt x="134700" y="6562"/>
                </a:lnTo>
                <a:lnTo>
                  <a:pt x="90905" y="25074"/>
                </a:lnTo>
                <a:lnTo>
                  <a:pt x="53776" y="53776"/>
                </a:lnTo>
                <a:lnTo>
                  <a:pt x="25074" y="90905"/>
                </a:lnTo>
                <a:lnTo>
                  <a:pt x="6562" y="134700"/>
                </a:lnTo>
                <a:lnTo>
                  <a:pt x="0" y="183400"/>
                </a:lnTo>
                <a:lnTo>
                  <a:pt x="0" y="2724556"/>
                </a:lnTo>
                <a:lnTo>
                  <a:pt x="6562" y="2773257"/>
                </a:lnTo>
                <a:lnTo>
                  <a:pt x="25074" y="2817054"/>
                </a:lnTo>
                <a:lnTo>
                  <a:pt x="53776" y="2854186"/>
                </a:lnTo>
                <a:lnTo>
                  <a:pt x="90905" y="2882891"/>
                </a:lnTo>
                <a:lnTo>
                  <a:pt x="134700" y="2901406"/>
                </a:lnTo>
                <a:lnTo>
                  <a:pt x="183400" y="2907969"/>
                </a:lnTo>
                <a:lnTo>
                  <a:pt x="5954204" y="2907969"/>
                </a:lnTo>
                <a:lnTo>
                  <a:pt x="6002899" y="2901406"/>
                </a:lnTo>
                <a:lnTo>
                  <a:pt x="6046693" y="2882891"/>
                </a:lnTo>
                <a:lnTo>
                  <a:pt x="6083823" y="2854186"/>
                </a:lnTo>
                <a:lnTo>
                  <a:pt x="6112527" y="2817054"/>
                </a:lnTo>
                <a:lnTo>
                  <a:pt x="6131042" y="2773257"/>
                </a:lnTo>
                <a:lnTo>
                  <a:pt x="6137605" y="2724556"/>
                </a:lnTo>
                <a:lnTo>
                  <a:pt x="6137605" y="183400"/>
                </a:lnTo>
                <a:lnTo>
                  <a:pt x="6131042" y="134700"/>
                </a:lnTo>
                <a:lnTo>
                  <a:pt x="6112527" y="90905"/>
                </a:lnTo>
                <a:lnTo>
                  <a:pt x="6083823" y="53776"/>
                </a:lnTo>
                <a:lnTo>
                  <a:pt x="6046693" y="25074"/>
                </a:lnTo>
                <a:lnTo>
                  <a:pt x="6002899" y="6562"/>
                </a:lnTo>
                <a:lnTo>
                  <a:pt x="5954204" y="0"/>
                </a:lnTo>
                <a:lnTo>
                  <a:pt x="183400" y="0"/>
                </a:lnTo>
                <a:close/>
              </a:path>
            </a:pathLst>
          </a:custGeom>
          <a:ln w="50800">
            <a:solidFill>
              <a:srgbClr val="93AEC5"/>
            </a:solidFill>
          </a:ln>
        </p:spPr>
        <p:txBody>
          <a:bodyPr wrap="square" lIns="0" tIns="0" rIns="0" bIns="0" rtlCol="0"/>
          <a:lstStyle/>
          <a:p>
            <a:endParaRPr/>
          </a:p>
        </p:txBody>
      </p:sp>
      <p:cxnSp>
        <p:nvCxnSpPr>
          <p:cNvPr id="38" name="Gerader Verbinder 37">
            <a:extLst>
              <a:ext uri="{FF2B5EF4-FFF2-40B4-BE49-F238E27FC236}">
                <a16:creationId xmlns:a16="http://schemas.microsoft.com/office/drawing/2014/main" id="{797E07D8-420A-118F-1EC6-5D9D08908392}"/>
              </a:ext>
            </a:extLst>
          </p:cNvPr>
          <p:cNvCxnSpPr>
            <a:cxnSpLocks/>
          </p:cNvCxnSpPr>
          <p:nvPr/>
        </p:nvCxnSpPr>
        <p:spPr>
          <a:xfrm flipH="1">
            <a:off x="5666816" y="6251838"/>
            <a:ext cx="167881" cy="33881"/>
          </a:xfrm>
          <a:prstGeom prst="line">
            <a:avLst/>
          </a:prstGeom>
          <a:ln w="15875">
            <a:solidFill>
              <a:srgbClr val="1D4970"/>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156BFB6E-C916-9072-F566-6F6283102AA9}"/>
              </a:ext>
            </a:extLst>
          </p:cNvPr>
          <p:cNvCxnSpPr>
            <a:cxnSpLocks/>
            <a:endCxn id="88" idx="2"/>
          </p:cNvCxnSpPr>
          <p:nvPr/>
        </p:nvCxnSpPr>
        <p:spPr>
          <a:xfrm flipV="1">
            <a:off x="4257998" y="5183791"/>
            <a:ext cx="136852" cy="385060"/>
          </a:xfrm>
          <a:prstGeom prst="line">
            <a:avLst/>
          </a:prstGeom>
          <a:ln w="15875">
            <a:solidFill>
              <a:srgbClr val="1D4970"/>
            </a:solidFill>
          </a:ln>
        </p:spPr>
        <p:style>
          <a:lnRef idx="1">
            <a:schemeClr val="accent1"/>
          </a:lnRef>
          <a:fillRef idx="0">
            <a:schemeClr val="accent1"/>
          </a:fillRef>
          <a:effectRef idx="0">
            <a:schemeClr val="accent1"/>
          </a:effectRef>
          <a:fontRef idx="minor">
            <a:schemeClr val="tx1"/>
          </a:fontRef>
        </p:style>
      </p:cxnSp>
      <p:cxnSp>
        <p:nvCxnSpPr>
          <p:cNvPr id="44" name="Gerader Verbinder 43">
            <a:extLst>
              <a:ext uri="{FF2B5EF4-FFF2-40B4-BE49-F238E27FC236}">
                <a16:creationId xmlns:a16="http://schemas.microsoft.com/office/drawing/2014/main" id="{605D9FE3-0D4F-3489-BF8F-2817FCD858E5}"/>
              </a:ext>
            </a:extLst>
          </p:cNvPr>
          <p:cNvCxnSpPr>
            <a:cxnSpLocks/>
          </p:cNvCxnSpPr>
          <p:nvPr/>
        </p:nvCxnSpPr>
        <p:spPr>
          <a:xfrm flipV="1">
            <a:off x="5154347" y="5174748"/>
            <a:ext cx="100978" cy="511767"/>
          </a:xfrm>
          <a:prstGeom prst="line">
            <a:avLst/>
          </a:prstGeom>
          <a:ln w="15875">
            <a:solidFill>
              <a:srgbClr val="1D4970"/>
            </a:solidFill>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8717D7E2-329F-B122-C4A7-AFDA5AA0E8E7}"/>
              </a:ext>
            </a:extLst>
          </p:cNvPr>
          <p:cNvCxnSpPr>
            <a:cxnSpLocks/>
          </p:cNvCxnSpPr>
          <p:nvPr/>
        </p:nvCxnSpPr>
        <p:spPr>
          <a:xfrm flipV="1">
            <a:off x="4566919" y="6347569"/>
            <a:ext cx="138183" cy="558360"/>
          </a:xfrm>
          <a:prstGeom prst="line">
            <a:avLst/>
          </a:prstGeom>
          <a:ln w="15875">
            <a:solidFill>
              <a:srgbClr val="1D4970"/>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9CBA1021-4702-B3C6-555C-9B7D5DAA9A8E}"/>
              </a:ext>
            </a:extLst>
          </p:cNvPr>
          <p:cNvCxnSpPr>
            <a:cxnSpLocks/>
          </p:cNvCxnSpPr>
          <p:nvPr/>
        </p:nvCxnSpPr>
        <p:spPr>
          <a:xfrm flipV="1">
            <a:off x="3413315" y="9037324"/>
            <a:ext cx="191646" cy="138790"/>
          </a:xfrm>
          <a:prstGeom prst="line">
            <a:avLst/>
          </a:prstGeom>
          <a:ln w="15875">
            <a:solidFill>
              <a:srgbClr val="1D4970"/>
            </a:solidFill>
          </a:ln>
        </p:spPr>
        <p:style>
          <a:lnRef idx="1">
            <a:schemeClr val="accent1"/>
          </a:lnRef>
          <a:fillRef idx="0">
            <a:schemeClr val="accent1"/>
          </a:fillRef>
          <a:effectRef idx="0">
            <a:schemeClr val="accent1"/>
          </a:effectRef>
          <a:fontRef idx="minor">
            <a:schemeClr val="tx1"/>
          </a:fontRef>
        </p:style>
      </p:cxnSp>
      <p:sp>
        <p:nvSpPr>
          <p:cNvPr id="27" name="Rechteck: eine Ecke abgerundet 26">
            <a:extLst>
              <a:ext uri="{FF2B5EF4-FFF2-40B4-BE49-F238E27FC236}">
                <a16:creationId xmlns:a16="http://schemas.microsoft.com/office/drawing/2014/main" id="{58C55626-F81A-0EE6-9F59-AF33F14874AE}"/>
              </a:ext>
            </a:extLst>
          </p:cNvPr>
          <p:cNvSpPr/>
          <p:nvPr/>
        </p:nvSpPr>
        <p:spPr>
          <a:xfrm rot="10800000">
            <a:off x="14826419" y="2232940"/>
            <a:ext cx="306000" cy="7533360"/>
          </a:xfrm>
          <a:prstGeom prst="round1Rect">
            <a:avLst>
              <a:gd name="adj" fmla="val 47666"/>
            </a:avLst>
          </a:prstGeom>
          <a:gradFill flip="none" rotWithShape="0">
            <a:gsLst>
              <a:gs pos="100000">
                <a:srgbClr val="184569"/>
              </a:gs>
              <a:gs pos="72000">
                <a:srgbClr val="446B8D"/>
              </a:gs>
              <a:gs pos="49000">
                <a:srgbClr val="A9C3DA"/>
              </a:gs>
              <a:gs pos="0">
                <a:srgbClr val="C0D9E9"/>
              </a:gs>
              <a:gs pos="53000">
                <a:srgbClr val="7C9DB8"/>
              </a:gs>
            </a:gsLst>
            <a:lin ang="54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4032972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Rechteck: eine Ecke abgerundet 28">
            <a:extLst>
              <a:ext uri="{FF2B5EF4-FFF2-40B4-BE49-F238E27FC236}">
                <a16:creationId xmlns:a16="http://schemas.microsoft.com/office/drawing/2014/main" id="{5BD21176-5615-E0FF-C4BB-4262F12AEDA5}"/>
              </a:ext>
            </a:extLst>
          </p:cNvPr>
          <p:cNvSpPr/>
          <p:nvPr/>
        </p:nvSpPr>
        <p:spPr>
          <a:xfrm rot="10800000" flipH="1">
            <a:off x="-3051" y="4336566"/>
            <a:ext cx="306000" cy="5582133"/>
          </a:xfrm>
          <a:prstGeom prst="round1Rect">
            <a:avLst>
              <a:gd name="adj" fmla="val 47666"/>
            </a:avLst>
          </a:prstGeom>
          <a:gradFill flip="none" rotWithShape="0">
            <a:gsLst>
              <a:gs pos="0">
                <a:srgbClr val="184569"/>
              </a:gs>
              <a:gs pos="9000">
                <a:srgbClr val="446B8D"/>
              </a:gs>
              <a:gs pos="100000">
                <a:srgbClr val="C9DEEC"/>
              </a:gs>
              <a:gs pos="81000">
                <a:srgbClr val="C0D9E9"/>
              </a:gs>
              <a:gs pos="50000">
                <a:srgbClr val="7C9DB8"/>
              </a:gs>
            </a:gsLst>
            <a:lin ang="54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object 2"/>
          <p:cNvSpPr>
            <a:spLocks noGrp="1" noRot="1" noMove="1" noResize="1" noEditPoints="1" noAdjustHandles="1" noChangeArrowheads="1" noChangeShapeType="1"/>
          </p:cNvSpPr>
          <p:nvPr/>
        </p:nvSpPr>
        <p:spPr>
          <a:xfrm>
            <a:off x="5987034" y="0"/>
            <a:ext cx="9133205" cy="1336675"/>
          </a:xfrm>
          <a:custGeom>
            <a:avLst/>
            <a:gdLst/>
            <a:ahLst/>
            <a:cxnLst/>
            <a:rect l="l" t="t" r="r" b="b"/>
            <a:pathLst>
              <a:path w="9133205" h="1336675">
                <a:moveTo>
                  <a:pt x="0" y="1336497"/>
                </a:moveTo>
                <a:lnTo>
                  <a:pt x="9132951" y="1336497"/>
                </a:lnTo>
                <a:lnTo>
                  <a:pt x="9132951" y="0"/>
                </a:lnTo>
                <a:lnTo>
                  <a:pt x="0" y="0"/>
                </a:lnTo>
                <a:lnTo>
                  <a:pt x="0" y="1336497"/>
                </a:lnTo>
                <a:close/>
              </a:path>
            </a:pathLst>
          </a:custGeom>
          <a:solidFill>
            <a:srgbClr val="C9DEEC"/>
          </a:solidFill>
        </p:spPr>
        <p:txBody>
          <a:bodyPr wrap="square" lIns="0" tIns="0" rIns="0" bIns="0" rtlCol="0"/>
          <a:lstStyle/>
          <a:p>
            <a:endParaRPr/>
          </a:p>
        </p:txBody>
      </p:sp>
      <p:sp>
        <p:nvSpPr>
          <p:cNvPr id="3" name="object 3"/>
          <p:cNvSpPr>
            <a:spLocks noGrp="1" noRot="1" noMove="1" noResize="1" noEditPoints="1" noAdjustHandles="1" noChangeArrowheads="1" noChangeShapeType="1"/>
          </p:cNvSpPr>
          <p:nvPr/>
        </p:nvSpPr>
        <p:spPr>
          <a:xfrm>
            <a:off x="0" y="10077754"/>
            <a:ext cx="11669395" cy="614680"/>
          </a:xfrm>
          <a:custGeom>
            <a:avLst/>
            <a:gdLst/>
            <a:ahLst/>
            <a:cxnLst/>
            <a:rect l="l" t="t" r="r" b="b"/>
            <a:pathLst>
              <a:path w="11669395" h="614679">
                <a:moveTo>
                  <a:pt x="0" y="614248"/>
                </a:moveTo>
                <a:lnTo>
                  <a:pt x="11669395" y="614248"/>
                </a:lnTo>
                <a:lnTo>
                  <a:pt x="11669395" y="0"/>
                </a:lnTo>
                <a:lnTo>
                  <a:pt x="0" y="0"/>
                </a:lnTo>
                <a:lnTo>
                  <a:pt x="0" y="614248"/>
                </a:lnTo>
                <a:close/>
              </a:path>
            </a:pathLst>
          </a:custGeom>
          <a:solidFill>
            <a:srgbClr val="C9DEEC"/>
          </a:solidFill>
        </p:spPr>
        <p:txBody>
          <a:bodyPr wrap="square" lIns="0" tIns="0" rIns="0" bIns="0" rtlCol="0"/>
          <a:lstStyle/>
          <a:p>
            <a:endParaRPr/>
          </a:p>
        </p:txBody>
      </p:sp>
      <p:sp>
        <p:nvSpPr>
          <p:cNvPr id="4" name="object 4"/>
          <p:cNvSpPr>
            <a:spLocks noGrp="1" noRot="1" noMove="1" noResize="1" noEditPoints="1" noAdjustHandles="1" noChangeArrowheads="1" noChangeShapeType="1"/>
          </p:cNvSpPr>
          <p:nvPr/>
        </p:nvSpPr>
        <p:spPr>
          <a:xfrm>
            <a:off x="0" y="0"/>
            <a:ext cx="5987415" cy="1336675"/>
          </a:xfrm>
          <a:custGeom>
            <a:avLst/>
            <a:gdLst/>
            <a:ahLst/>
            <a:cxnLst/>
            <a:rect l="l" t="t" r="r" b="b"/>
            <a:pathLst>
              <a:path w="5987415" h="1336675">
                <a:moveTo>
                  <a:pt x="0" y="1336497"/>
                </a:moveTo>
                <a:lnTo>
                  <a:pt x="5987033" y="1336497"/>
                </a:lnTo>
                <a:lnTo>
                  <a:pt x="5987033" y="0"/>
                </a:lnTo>
                <a:lnTo>
                  <a:pt x="0" y="0"/>
                </a:lnTo>
                <a:lnTo>
                  <a:pt x="0" y="1336497"/>
                </a:lnTo>
                <a:close/>
              </a:path>
            </a:pathLst>
          </a:custGeom>
          <a:solidFill>
            <a:srgbClr val="184569"/>
          </a:solidFill>
        </p:spPr>
        <p:txBody>
          <a:bodyPr wrap="square" lIns="0" tIns="0" rIns="0" bIns="0" rtlCol="0"/>
          <a:lstStyle/>
          <a:p>
            <a:endParaRPr/>
          </a:p>
        </p:txBody>
      </p:sp>
      <p:sp>
        <p:nvSpPr>
          <p:cNvPr id="5" name="object 5"/>
          <p:cNvSpPr/>
          <p:nvPr/>
        </p:nvSpPr>
        <p:spPr>
          <a:xfrm>
            <a:off x="11669394" y="10077754"/>
            <a:ext cx="3450590" cy="614680"/>
          </a:xfrm>
          <a:custGeom>
            <a:avLst/>
            <a:gdLst/>
            <a:ahLst/>
            <a:cxnLst/>
            <a:rect l="l" t="t" r="r" b="b"/>
            <a:pathLst>
              <a:path w="3450590" h="614679">
                <a:moveTo>
                  <a:pt x="3450590" y="0"/>
                </a:moveTo>
                <a:lnTo>
                  <a:pt x="0" y="0"/>
                </a:lnTo>
                <a:lnTo>
                  <a:pt x="0" y="614248"/>
                </a:lnTo>
                <a:lnTo>
                  <a:pt x="3450590" y="614248"/>
                </a:lnTo>
                <a:lnTo>
                  <a:pt x="3450590" y="0"/>
                </a:lnTo>
                <a:close/>
              </a:path>
            </a:pathLst>
          </a:custGeom>
          <a:solidFill>
            <a:srgbClr val="184569"/>
          </a:solidFill>
        </p:spPr>
        <p:txBody>
          <a:bodyPr wrap="square" lIns="0" tIns="0" rIns="0" bIns="0" rtlCol="0"/>
          <a:lstStyle/>
          <a:p>
            <a:endParaRPr/>
          </a:p>
        </p:txBody>
      </p:sp>
      <p:grpSp>
        <p:nvGrpSpPr>
          <p:cNvPr id="6" name="object 6"/>
          <p:cNvGrpSpPr>
            <a:grpSpLocks noGrp="1" noUngrp="1" noRot="1" noMove="1" noResize="1"/>
          </p:cNvGrpSpPr>
          <p:nvPr/>
        </p:nvGrpSpPr>
        <p:grpSpPr>
          <a:xfrm>
            <a:off x="4679822" y="0"/>
            <a:ext cx="2880360" cy="2736215"/>
            <a:chOff x="4679822" y="0"/>
            <a:chExt cx="2880360" cy="2736215"/>
          </a:xfrm>
        </p:grpSpPr>
        <p:sp>
          <p:nvSpPr>
            <p:cNvPr id="7" name="object 7"/>
            <p:cNvSpPr>
              <a:spLocks noGrp="1" noRot="1" noMove="1" noResize="1" noEditPoints="1" noAdjustHandles="1" noChangeArrowheads="1" noChangeShapeType="1"/>
            </p:cNvSpPr>
            <p:nvPr/>
          </p:nvSpPr>
          <p:spPr>
            <a:xfrm>
              <a:off x="5074806" y="0"/>
              <a:ext cx="2485390" cy="2585085"/>
            </a:xfrm>
            <a:custGeom>
              <a:avLst/>
              <a:gdLst/>
              <a:ahLst/>
              <a:cxnLst/>
              <a:rect l="l" t="t" r="r" b="b"/>
              <a:pathLst>
                <a:path w="2485390" h="2585085">
                  <a:moveTo>
                    <a:pt x="1730848" y="0"/>
                  </a:moveTo>
                  <a:lnTo>
                    <a:pt x="754338" y="0"/>
                  </a:lnTo>
                  <a:lnTo>
                    <a:pt x="718745" y="17125"/>
                  </a:lnTo>
                  <a:lnTo>
                    <a:pt x="679335" y="37932"/>
                  </a:lnTo>
                  <a:lnTo>
                    <a:pt x="640719" y="60183"/>
                  </a:lnTo>
                  <a:lnTo>
                    <a:pt x="602926" y="83847"/>
                  </a:lnTo>
                  <a:lnTo>
                    <a:pt x="565986" y="108891"/>
                  </a:lnTo>
                  <a:lnTo>
                    <a:pt x="529929" y="135283"/>
                  </a:lnTo>
                  <a:lnTo>
                    <a:pt x="494786" y="162989"/>
                  </a:lnTo>
                  <a:lnTo>
                    <a:pt x="460585" y="191977"/>
                  </a:lnTo>
                  <a:lnTo>
                    <a:pt x="427359" y="222216"/>
                  </a:lnTo>
                  <a:lnTo>
                    <a:pt x="395135" y="253671"/>
                  </a:lnTo>
                  <a:lnTo>
                    <a:pt x="363945" y="286311"/>
                  </a:lnTo>
                  <a:lnTo>
                    <a:pt x="333818" y="320104"/>
                  </a:lnTo>
                  <a:lnTo>
                    <a:pt x="304785" y="355016"/>
                  </a:lnTo>
                  <a:lnTo>
                    <a:pt x="276876" y="391015"/>
                  </a:lnTo>
                  <a:lnTo>
                    <a:pt x="250119" y="428068"/>
                  </a:lnTo>
                  <a:lnTo>
                    <a:pt x="224547" y="466144"/>
                  </a:lnTo>
                  <a:lnTo>
                    <a:pt x="200188" y="505209"/>
                  </a:lnTo>
                  <a:lnTo>
                    <a:pt x="177072" y="545231"/>
                  </a:lnTo>
                  <a:lnTo>
                    <a:pt x="155231" y="586177"/>
                  </a:lnTo>
                  <a:lnTo>
                    <a:pt x="134693" y="628015"/>
                  </a:lnTo>
                  <a:lnTo>
                    <a:pt x="115489" y="670713"/>
                  </a:lnTo>
                  <a:lnTo>
                    <a:pt x="97648" y="714237"/>
                  </a:lnTo>
                  <a:lnTo>
                    <a:pt x="81201" y="758555"/>
                  </a:lnTo>
                  <a:lnTo>
                    <a:pt x="66178" y="803635"/>
                  </a:lnTo>
                  <a:lnTo>
                    <a:pt x="52609" y="849445"/>
                  </a:lnTo>
                  <a:lnTo>
                    <a:pt x="40524" y="895951"/>
                  </a:lnTo>
                  <a:lnTo>
                    <a:pt x="29953" y="943121"/>
                  </a:lnTo>
                  <a:lnTo>
                    <a:pt x="20926" y="990922"/>
                  </a:lnTo>
                  <a:lnTo>
                    <a:pt x="13472" y="1039323"/>
                  </a:lnTo>
                  <a:lnTo>
                    <a:pt x="7623" y="1088289"/>
                  </a:lnTo>
                  <a:lnTo>
                    <a:pt x="3408" y="1137790"/>
                  </a:lnTo>
                  <a:lnTo>
                    <a:pt x="857" y="1187793"/>
                  </a:lnTo>
                  <a:lnTo>
                    <a:pt x="0" y="1238264"/>
                  </a:lnTo>
                  <a:lnTo>
                    <a:pt x="857" y="1288734"/>
                  </a:lnTo>
                  <a:lnTo>
                    <a:pt x="3408" y="1338735"/>
                  </a:lnTo>
                  <a:lnTo>
                    <a:pt x="7623" y="1388235"/>
                  </a:lnTo>
                  <a:lnTo>
                    <a:pt x="13472" y="1437202"/>
                  </a:lnTo>
                  <a:lnTo>
                    <a:pt x="20926" y="1485601"/>
                  </a:lnTo>
                  <a:lnTo>
                    <a:pt x="29953" y="1533402"/>
                  </a:lnTo>
                  <a:lnTo>
                    <a:pt x="40524" y="1580572"/>
                  </a:lnTo>
                  <a:lnTo>
                    <a:pt x="52609" y="1627077"/>
                  </a:lnTo>
                  <a:lnTo>
                    <a:pt x="66178" y="1672886"/>
                  </a:lnTo>
                  <a:lnTo>
                    <a:pt x="81201" y="1717965"/>
                  </a:lnTo>
                  <a:lnTo>
                    <a:pt x="97648" y="1762283"/>
                  </a:lnTo>
                  <a:lnTo>
                    <a:pt x="115489" y="1805807"/>
                  </a:lnTo>
                  <a:lnTo>
                    <a:pt x="134693" y="1848504"/>
                  </a:lnTo>
                  <a:lnTo>
                    <a:pt x="155231" y="1890342"/>
                  </a:lnTo>
                  <a:lnTo>
                    <a:pt x="177072" y="1931288"/>
                  </a:lnTo>
                  <a:lnTo>
                    <a:pt x="200188" y="1971309"/>
                  </a:lnTo>
                  <a:lnTo>
                    <a:pt x="224547" y="2010374"/>
                  </a:lnTo>
                  <a:lnTo>
                    <a:pt x="250119" y="2048449"/>
                  </a:lnTo>
                  <a:lnTo>
                    <a:pt x="276876" y="2085502"/>
                  </a:lnTo>
                  <a:lnTo>
                    <a:pt x="304785" y="2121501"/>
                  </a:lnTo>
                  <a:lnTo>
                    <a:pt x="333818" y="2156413"/>
                  </a:lnTo>
                  <a:lnTo>
                    <a:pt x="363945" y="2190205"/>
                  </a:lnTo>
                  <a:lnTo>
                    <a:pt x="395135" y="2222845"/>
                  </a:lnTo>
                  <a:lnTo>
                    <a:pt x="427359" y="2254300"/>
                  </a:lnTo>
                  <a:lnTo>
                    <a:pt x="460585" y="2284538"/>
                  </a:lnTo>
                  <a:lnTo>
                    <a:pt x="494786" y="2313527"/>
                  </a:lnTo>
                  <a:lnTo>
                    <a:pt x="529929" y="2341233"/>
                  </a:lnTo>
                  <a:lnTo>
                    <a:pt x="565986" y="2367624"/>
                  </a:lnTo>
                  <a:lnTo>
                    <a:pt x="602926" y="2392668"/>
                  </a:lnTo>
                  <a:lnTo>
                    <a:pt x="640719" y="2416332"/>
                  </a:lnTo>
                  <a:lnTo>
                    <a:pt x="679335" y="2438583"/>
                  </a:lnTo>
                  <a:lnTo>
                    <a:pt x="718745" y="2459390"/>
                  </a:lnTo>
                  <a:lnTo>
                    <a:pt x="758918" y="2478719"/>
                  </a:lnTo>
                  <a:lnTo>
                    <a:pt x="799823" y="2496538"/>
                  </a:lnTo>
                  <a:lnTo>
                    <a:pt x="841432" y="2512814"/>
                  </a:lnTo>
                  <a:lnTo>
                    <a:pt x="883714" y="2527515"/>
                  </a:lnTo>
                  <a:lnTo>
                    <a:pt x="926639" y="2540609"/>
                  </a:lnTo>
                  <a:lnTo>
                    <a:pt x="970176" y="2552062"/>
                  </a:lnTo>
                  <a:lnTo>
                    <a:pt x="1014297" y="2561842"/>
                  </a:lnTo>
                  <a:lnTo>
                    <a:pt x="1058971" y="2569918"/>
                  </a:lnTo>
                  <a:lnTo>
                    <a:pt x="1104167" y="2576255"/>
                  </a:lnTo>
                  <a:lnTo>
                    <a:pt x="1149856" y="2580822"/>
                  </a:lnTo>
                  <a:lnTo>
                    <a:pt x="1196008" y="2583586"/>
                  </a:lnTo>
                  <a:lnTo>
                    <a:pt x="1242593" y="2584514"/>
                  </a:lnTo>
                  <a:lnTo>
                    <a:pt x="1289178" y="2583586"/>
                  </a:lnTo>
                  <a:lnTo>
                    <a:pt x="1335330" y="2580822"/>
                  </a:lnTo>
                  <a:lnTo>
                    <a:pt x="1381019" y="2576255"/>
                  </a:lnTo>
                  <a:lnTo>
                    <a:pt x="1426215" y="2569918"/>
                  </a:lnTo>
                  <a:lnTo>
                    <a:pt x="1470889" y="2561842"/>
                  </a:lnTo>
                  <a:lnTo>
                    <a:pt x="1515009" y="2552062"/>
                  </a:lnTo>
                  <a:lnTo>
                    <a:pt x="1558547" y="2540609"/>
                  </a:lnTo>
                  <a:lnTo>
                    <a:pt x="1601472" y="2527515"/>
                  </a:lnTo>
                  <a:lnTo>
                    <a:pt x="1643754" y="2512814"/>
                  </a:lnTo>
                  <a:lnTo>
                    <a:pt x="1685363" y="2496538"/>
                  </a:lnTo>
                  <a:lnTo>
                    <a:pt x="1726268" y="2478719"/>
                  </a:lnTo>
                  <a:lnTo>
                    <a:pt x="1766441" y="2459390"/>
                  </a:lnTo>
                  <a:lnTo>
                    <a:pt x="1805850" y="2438583"/>
                  </a:lnTo>
                  <a:lnTo>
                    <a:pt x="1844467" y="2416332"/>
                  </a:lnTo>
                  <a:lnTo>
                    <a:pt x="1882260" y="2392668"/>
                  </a:lnTo>
                  <a:lnTo>
                    <a:pt x="1919200" y="2367624"/>
                  </a:lnTo>
                  <a:lnTo>
                    <a:pt x="1955257" y="2341233"/>
                  </a:lnTo>
                  <a:lnTo>
                    <a:pt x="1990400" y="2313527"/>
                  </a:lnTo>
                  <a:lnTo>
                    <a:pt x="2024600" y="2284538"/>
                  </a:lnTo>
                  <a:lnTo>
                    <a:pt x="2057827" y="2254300"/>
                  </a:lnTo>
                  <a:lnTo>
                    <a:pt x="2090051" y="2222845"/>
                  </a:lnTo>
                  <a:lnTo>
                    <a:pt x="2121241" y="2190205"/>
                  </a:lnTo>
                  <a:lnTo>
                    <a:pt x="2151367" y="2156413"/>
                  </a:lnTo>
                  <a:lnTo>
                    <a:pt x="2180401" y="2121501"/>
                  </a:lnTo>
                  <a:lnTo>
                    <a:pt x="2208310" y="2085502"/>
                  </a:lnTo>
                  <a:lnTo>
                    <a:pt x="2235066" y="2048449"/>
                  </a:lnTo>
                  <a:lnTo>
                    <a:pt x="2260639" y="2010374"/>
                  </a:lnTo>
                  <a:lnTo>
                    <a:pt x="2284998" y="1971309"/>
                  </a:lnTo>
                  <a:lnTo>
                    <a:pt x="2308113" y="1931288"/>
                  </a:lnTo>
                  <a:lnTo>
                    <a:pt x="2329955" y="1890342"/>
                  </a:lnTo>
                  <a:lnTo>
                    <a:pt x="2350493" y="1848504"/>
                  </a:lnTo>
                  <a:lnTo>
                    <a:pt x="2369697" y="1805807"/>
                  </a:lnTo>
                  <a:lnTo>
                    <a:pt x="2387538" y="1762283"/>
                  </a:lnTo>
                  <a:lnTo>
                    <a:pt x="2403985" y="1717965"/>
                  </a:lnTo>
                  <a:lnTo>
                    <a:pt x="2419007" y="1672886"/>
                  </a:lnTo>
                  <a:lnTo>
                    <a:pt x="2432576" y="1627077"/>
                  </a:lnTo>
                  <a:lnTo>
                    <a:pt x="2444662" y="1580572"/>
                  </a:lnTo>
                  <a:lnTo>
                    <a:pt x="2455233" y="1533402"/>
                  </a:lnTo>
                  <a:lnTo>
                    <a:pt x="2464260" y="1485601"/>
                  </a:lnTo>
                  <a:lnTo>
                    <a:pt x="2471713" y="1437202"/>
                  </a:lnTo>
                  <a:lnTo>
                    <a:pt x="2477563" y="1388235"/>
                  </a:lnTo>
                  <a:lnTo>
                    <a:pt x="2481778" y="1338735"/>
                  </a:lnTo>
                  <a:lnTo>
                    <a:pt x="2484329" y="1288734"/>
                  </a:lnTo>
                  <a:lnTo>
                    <a:pt x="2485186" y="1238264"/>
                  </a:lnTo>
                  <a:lnTo>
                    <a:pt x="2484329" y="1187793"/>
                  </a:lnTo>
                  <a:lnTo>
                    <a:pt x="2481778" y="1137790"/>
                  </a:lnTo>
                  <a:lnTo>
                    <a:pt x="2477563" y="1088289"/>
                  </a:lnTo>
                  <a:lnTo>
                    <a:pt x="2471713" y="1039323"/>
                  </a:lnTo>
                  <a:lnTo>
                    <a:pt x="2464260" y="990922"/>
                  </a:lnTo>
                  <a:lnTo>
                    <a:pt x="2455233" y="943121"/>
                  </a:lnTo>
                  <a:lnTo>
                    <a:pt x="2444662" y="895951"/>
                  </a:lnTo>
                  <a:lnTo>
                    <a:pt x="2432576" y="849445"/>
                  </a:lnTo>
                  <a:lnTo>
                    <a:pt x="2419007" y="803635"/>
                  </a:lnTo>
                  <a:lnTo>
                    <a:pt x="2403985" y="758555"/>
                  </a:lnTo>
                  <a:lnTo>
                    <a:pt x="2387538" y="714237"/>
                  </a:lnTo>
                  <a:lnTo>
                    <a:pt x="2369697" y="670713"/>
                  </a:lnTo>
                  <a:lnTo>
                    <a:pt x="2350493" y="628015"/>
                  </a:lnTo>
                  <a:lnTo>
                    <a:pt x="2329955" y="586177"/>
                  </a:lnTo>
                  <a:lnTo>
                    <a:pt x="2308113" y="545231"/>
                  </a:lnTo>
                  <a:lnTo>
                    <a:pt x="2284998" y="505209"/>
                  </a:lnTo>
                  <a:lnTo>
                    <a:pt x="2260639" y="466144"/>
                  </a:lnTo>
                  <a:lnTo>
                    <a:pt x="2235066" y="428068"/>
                  </a:lnTo>
                  <a:lnTo>
                    <a:pt x="2208310" y="391015"/>
                  </a:lnTo>
                  <a:lnTo>
                    <a:pt x="2180401" y="355016"/>
                  </a:lnTo>
                  <a:lnTo>
                    <a:pt x="2151367" y="320104"/>
                  </a:lnTo>
                  <a:lnTo>
                    <a:pt x="2121241" y="286311"/>
                  </a:lnTo>
                  <a:lnTo>
                    <a:pt x="2090051" y="253671"/>
                  </a:lnTo>
                  <a:lnTo>
                    <a:pt x="2057827" y="222216"/>
                  </a:lnTo>
                  <a:lnTo>
                    <a:pt x="2024600" y="191977"/>
                  </a:lnTo>
                  <a:lnTo>
                    <a:pt x="1990400" y="162989"/>
                  </a:lnTo>
                  <a:lnTo>
                    <a:pt x="1955257" y="135283"/>
                  </a:lnTo>
                  <a:lnTo>
                    <a:pt x="1919200" y="108891"/>
                  </a:lnTo>
                  <a:lnTo>
                    <a:pt x="1882260" y="83847"/>
                  </a:lnTo>
                  <a:lnTo>
                    <a:pt x="1844467" y="60183"/>
                  </a:lnTo>
                  <a:lnTo>
                    <a:pt x="1805850" y="37932"/>
                  </a:lnTo>
                  <a:lnTo>
                    <a:pt x="1766441" y="17125"/>
                  </a:lnTo>
                  <a:lnTo>
                    <a:pt x="1730848" y="0"/>
                  </a:lnTo>
                  <a:close/>
                </a:path>
              </a:pathLst>
            </a:custGeom>
            <a:solidFill>
              <a:srgbClr val="9DB7CB"/>
            </a:solidFill>
          </p:spPr>
          <p:txBody>
            <a:bodyPr wrap="square" lIns="0" tIns="0" rIns="0" bIns="0" rtlCol="0"/>
            <a:lstStyle/>
            <a:p>
              <a:endParaRPr dirty="0"/>
            </a:p>
          </p:txBody>
        </p:sp>
        <p:sp>
          <p:nvSpPr>
            <p:cNvPr id="8" name="object 8"/>
            <p:cNvSpPr>
              <a:spLocks noGrp="1" noRot="1" noMove="1" noResize="1" noEditPoints="1" noAdjustHandles="1" noChangeArrowheads="1" noChangeShapeType="1"/>
            </p:cNvSpPr>
            <p:nvPr/>
          </p:nvSpPr>
          <p:spPr>
            <a:xfrm>
              <a:off x="4852446" y="0"/>
              <a:ext cx="2485390" cy="2585085"/>
            </a:xfrm>
            <a:custGeom>
              <a:avLst/>
              <a:gdLst/>
              <a:ahLst/>
              <a:cxnLst/>
              <a:rect l="l" t="t" r="r" b="b"/>
              <a:pathLst>
                <a:path w="2485390" h="2585085">
                  <a:moveTo>
                    <a:pt x="1730848" y="0"/>
                  </a:moveTo>
                  <a:lnTo>
                    <a:pt x="754338" y="0"/>
                  </a:lnTo>
                  <a:lnTo>
                    <a:pt x="718745" y="17125"/>
                  </a:lnTo>
                  <a:lnTo>
                    <a:pt x="679335" y="37932"/>
                  </a:lnTo>
                  <a:lnTo>
                    <a:pt x="640719" y="60183"/>
                  </a:lnTo>
                  <a:lnTo>
                    <a:pt x="602926" y="83847"/>
                  </a:lnTo>
                  <a:lnTo>
                    <a:pt x="565986" y="108891"/>
                  </a:lnTo>
                  <a:lnTo>
                    <a:pt x="529929" y="135283"/>
                  </a:lnTo>
                  <a:lnTo>
                    <a:pt x="494786" y="162989"/>
                  </a:lnTo>
                  <a:lnTo>
                    <a:pt x="460585" y="191977"/>
                  </a:lnTo>
                  <a:lnTo>
                    <a:pt x="427359" y="222216"/>
                  </a:lnTo>
                  <a:lnTo>
                    <a:pt x="395135" y="253671"/>
                  </a:lnTo>
                  <a:lnTo>
                    <a:pt x="363945" y="286311"/>
                  </a:lnTo>
                  <a:lnTo>
                    <a:pt x="333818" y="320104"/>
                  </a:lnTo>
                  <a:lnTo>
                    <a:pt x="304785" y="355016"/>
                  </a:lnTo>
                  <a:lnTo>
                    <a:pt x="276876" y="391015"/>
                  </a:lnTo>
                  <a:lnTo>
                    <a:pt x="250119" y="428068"/>
                  </a:lnTo>
                  <a:lnTo>
                    <a:pt x="224547" y="466144"/>
                  </a:lnTo>
                  <a:lnTo>
                    <a:pt x="200188" y="505209"/>
                  </a:lnTo>
                  <a:lnTo>
                    <a:pt x="177072" y="545231"/>
                  </a:lnTo>
                  <a:lnTo>
                    <a:pt x="155231" y="586177"/>
                  </a:lnTo>
                  <a:lnTo>
                    <a:pt x="134693" y="628015"/>
                  </a:lnTo>
                  <a:lnTo>
                    <a:pt x="115489" y="670713"/>
                  </a:lnTo>
                  <a:lnTo>
                    <a:pt x="97648" y="714237"/>
                  </a:lnTo>
                  <a:lnTo>
                    <a:pt x="81201" y="758555"/>
                  </a:lnTo>
                  <a:lnTo>
                    <a:pt x="66178" y="803635"/>
                  </a:lnTo>
                  <a:lnTo>
                    <a:pt x="52609" y="849445"/>
                  </a:lnTo>
                  <a:lnTo>
                    <a:pt x="40524" y="895951"/>
                  </a:lnTo>
                  <a:lnTo>
                    <a:pt x="29953" y="943121"/>
                  </a:lnTo>
                  <a:lnTo>
                    <a:pt x="20926" y="990922"/>
                  </a:lnTo>
                  <a:lnTo>
                    <a:pt x="13472" y="1039323"/>
                  </a:lnTo>
                  <a:lnTo>
                    <a:pt x="7623" y="1088289"/>
                  </a:lnTo>
                  <a:lnTo>
                    <a:pt x="3408" y="1137790"/>
                  </a:lnTo>
                  <a:lnTo>
                    <a:pt x="857" y="1187793"/>
                  </a:lnTo>
                  <a:lnTo>
                    <a:pt x="0" y="1238264"/>
                  </a:lnTo>
                  <a:lnTo>
                    <a:pt x="857" y="1288734"/>
                  </a:lnTo>
                  <a:lnTo>
                    <a:pt x="3408" y="1338735"/>
                  </a:lnTo>
                  <a:lnTo>
                    <a:pt x="7623" y="1388235"/>
                  </a:lnTo>
                  <a:lnTo>
                    <a:pt x="13472" y="1437202"/>
                  </a:lnTo>
                  <a:lnTo>
                    <a:pt x="20926" y="1485601"/>
                  </a:lnTo>
                  <a:lnTo>
                    <a:pt x="29953" y="1533402"/>
                  </a:lnTo>
                  <a:lnTo>
                    <a:pt x="40524" y="1580572"/>
                  </a:lnTo>
                  <a:lnTo>
                    <a:pt x="52609" y="1627077"/>
                  </a:lnTo>
                  <a:lnTo>
                    <a:pt x="66178" y="1672886"/>
                  </a:lnTo>
                  <a:lnTo>
                    <a:pt x="81201" y="1717965"/>
                  </a:lnTo>
                  <a:lnTo>
                    <a:pt x="97648" y="1762283"/>
                  </a:lnTo>
                  <a:lnTo>
                    <a:pt x="115489" y="1805807"/>
                  </a:lnTo>
                  <a:lnTo>
                    <a:pt x="134693" y="1848504"/>
                  </a:lnTo>
                  <a:lnTo>
                    <a:pt x="155231" y="1890342"/>
                  </a:lnTo>
                  <a:lnTo>
                    <a:pt x="177072" y="1931288"/>
                  </a:lnTo>
                  <a:lnTo>
                    <a:pt x="200188" y="1971309"/>
                  </a:lnTo>
                  <a:lnTo>
                    <a:pt x="224547" y="2010374"/>
                  </a:lnTo>
                  <a:lnTo>
                    <a:pt x="250119" y="2048449"/>
                  </a:lnTo>
                  <a:lnTo>
                    <a:pt x="276876" y="2085502"/>
                  </a:lnTo>
                  <a:lnTo>
                    <a:pt x="304785" y="2121501"/>
                  </a:lnTo>
                  <a:lnTo>
                    <a:pt x="333818" y="2156413"/>
                  </a:lnTo>
                  <a:lnTo>
                    <a:pt x="363945" y="2190205"/>
                  </a:lnTo>
                  <a:lnTo>
                    <a:pt x="395135" y="2222845"/>
                  </a:lnTo>
                  <a:lnTo>
                    <a:pt x="427359" y="2254300"/>
                  </a:lnTo>
                  <a:lnTo>
                    <a:pt x="460585" y="2284538"/>
                  </a:lnTo>
                  <a:lnTo>
                    <a:pt x="494786" y="2313527"/>
                  </a:lnTo>
                  <a:lnTo>
                    <a:pt x="529929" y="2341233"/>
                  </a:lnTo>
                  <a:lnTo>
                    <a:pt x="565986" y="2367624"/>
                  </a:lnTo>
                  <a:lnTo>
                    <a:pt x="602926" y="2392668"/>
                  </a:lnTo>
                  <a:lnTo>
                    <a:pt x="640719" y="2416332"/>
                  </a:lnTo>
                  <a:lnTo>
                    <a:pt x="679335" y="2438583"/>
                  </a:lnTo>
                  <a:lnTo>
                    <a:pt x="718745" y="2459390"/>
                  </a:lnTo>
                  <a:lnTo>
                    <a:pt x="758918" y="2478719"/>
                  </a:lnTo>
                  <a:lnTo>
                    <a:pt x="799823" y="2496538"/>
                  </a:lnTo>
                  <a:lnTo>
                    <a:pt x="841432" y="2512814"/>
                  </a:lnTo>
                  <a:lnTo>
                    <a:pt x="883714" y="2527515"/>
                  </a:lnTo>
                  <a:lnTo>
                    <a:pt x="926639" y="2540609"/>
                  </a:lnTo>
                  <a:lnTo>
                    <a:pt x="970176" y="2552062"/>
                  </a:lnTo>
                  <a:lnTo>
                    <a:pt x="1014297" y="2561842"/>
                  </a:lnTo>
                  <a:lnTo>
                    <a:pt x="1058971" y="2569918"/>
                  </a:lnTo>
                  <a:lnTo>
                    <a:pt x="1104167" y="2576255"/>
                  </a:lnTo>
                  <a:lnTo>
                    <a:pt x="1149856" y="2580822"/>
                  </a:lnTo>
                  <a:lnTo>
                    <a:pt x="1196008" y="2583586"/>
                  </a:lnTo>
                  <a:lnTo>
                    <a:pt x="1242593" y="2584514"/>
                  </a:lnTo>
                  <a:lnTo>
                    <a:pt x="1289178" y="2583586"/>
                  </a:lnTo>
                  <a:lnTo>
                    <a:pt x="1335330" y="2580822"/>
                  </a:lnTo>
                  <a:lnTo>
                    <a:pt x="1381019" y="2576255"/>
                  </a:lnTo>
                  <a:lnTo>
                    <a:pt x="1426215" y="2569918"/>
                  </a:lnTo>
                  <a:lnTo>
                    <a:pt x="1470889" y="2561842"/>
                  </a:lnTo>
                  <a:lnTo>
                    <a:pt x="1515009" y="2552062"/>
                  </a:lnTo>
                  <a:lnTo>
                    <a:pt x="1558547" y="2540609"/>
                  </a:lnTo>
                  <a:lnTo>
                    <a:pt x="1601472" y="2527515"/>
                  </a:lnTo>
                  <a:lnTo>
                    <a:pt x="1643754" y="2512814"/>
                  </a:lnTo>
                  <a:lnTo>
                    <a:pt x="1685363" y="2496538"/>
                  </a:lnTo>
                  <a:lnTo>
                    <a:pt x="1726268" y="2478719"/>
                  </a:lnTo>
                  <a:lnTo>
                    <a:pt x="1766441" y="2459390"/>
                  </a:lnTo>
                  <a:lnTo>
                    <a:pt x="1805850" y="2438583"/>
                  </a:lnTo>
                  <a:lnTo>
                    <a:pt x="1844467" y="2416332"/>
                  </a:lnTo>
                  <a:lnTo>
                    <a:pt x="1882260" y="2392668"/>
                  </a:lnTo>
                  <a:lnTo>
                    <a:pt x="1919200" y="2367624"/>
                  </a:lnTo>
                  <a:lnTo>
                    <a:pt x="1955257" y="2341233"/>
                  </a:lnTo>
                  <a:lnTo>
                    <a:pt x="1990400" y="2313527"/>
                  </a:lnTo>
                  <a:lnTo>
                    <a:pt x="2024600" y="2284538"/>
                  </a:lnTo>
                  <a:lnTo>
                    <a:pt x="2057827" y="2254300"/>
                  </a:lnTo>
                  <a:lnTo>
                    <a:pt x="2090051" y="2222845"/>
                  </a:lnTo>
                  <a:lnTo>
                    <a:pt x="2121241" y="2190205"/>
                  </a:lnTo>
                  <a:lnTo>
                    <a:pt x="2151367" y="2156413"/>
                  </a:lnTo>
                  <a:lnTo>
                    <a:pt x="2180401" y="2121501"/>
                  </a:lnTo>
                  <a:lnTo>
                    <a:pt x="2208310" y="2085502"/>
                  </a:lnTo>
                  <a:lnTo>
                    <a:pt x="2235066" y="2048449"/>
                  </a:lnTo>
                  <a:lnTo>
                    <a:pt x="2260639" y="2010374"/>
                  </a:lnTo>
                  <a:lnTo>
                    <a:pt x="2284998" y="1971309"/>
                  </a:lnTo>
                  <a:lnTo>
                    <a:pt x="2308113" y="1931288"/>
                  </a:lnTo>
                  <a:lnTo>
                    <a:pt x="2329955" y="1890342"/>
                  </a:lnTo>
                  <a:lnTo>
                    <a:pt x="2350493" y="1848504"/>
                  </a:lnTo>
                  <a:lnTo>
                    <a:pt x="2369697" y="1805807"/>
                  </a:lnTo>
                  <a:lnTo>
                    <a:pt x="2387538" y="1762283"/>
                  </a:lnTo>
                  <a:lnTo>
                    <a:pt x="2403985" y="1717965"/>
                  </a:lnTo>
                  <a:lnTo>
                    <a:pt x="2419007" y="1672886"/>
                  </a:lnTo>
                  <a:lnTo>
                    <a:pt x="2432576" y="1627077"/>
                  </a:lnTo>
                  <a:lnTo>
                    <a:pt x="2444662" y="1580572"/>
                  </a:lnTo>
                  <a:lnTo>
                    <a:pt x="2455233" y="1533402"/>
                  </a:lnTo>
                  <a:lnTo>
                    <a:pt x="2464260" y="1485601"/>
                  </a:lnTo>
                  <a:lnTo>
                    <a:pt x="2471713" y="1437202"/>
                  </a:lnTo>
                  <a:lnTo>
                    <a:pt x="2477563" y="1388235"/>
                  </a:lnTo>
                  <a:lnTo>
                    <a:pt x="2481778" y="1338735"/>
                  </a:lnTo>
                  <a:lnTo>
                    <a:pt x="2484329" y="1288734"/>
                  </a:lnTo>
                  <a:lnTo>
                    <a:pt x="2485186" y="1238264"/>
                  </a:lnTo>
                  <a:lnTo>
                    <a:pt x="2484329" y="1187793"/>
                  </a:lnTo>
                  <a:lnTo>
                    <a:pt x="2481778" y="1137790"/>
                  </a:lnTo>
                  <a:lnTo>
                    <a:pt x="2477563" y="1088289"/>
                  </a:lnTo>
                  <a:lnTo>
                    <a:pt x="2471713" y="1039323"/>
                  </a:lnTo>
                  <a:lnTo>
                    <a:pt x="2464260" y="990922"/>
                  </a:lnTo>
                  <a:lnTo>
                    <a:pt x="2455233" y="943121"/>
                  </a:lnTo>
                  <a:lnTo>
                    <a:pt x="2444662" y="895951"/>
                  </a:lnTo>
                  <a:lnTo>
                    <a:pt x="2432576" y="849445"/>
                  </a:lnTo>
                  <a:lnTo>
                    <a:pt x="2419007" y="803635"/>
                  </a:lnTo>
                  <a:lnTo>
                    <a:pt x="2403985" y="758555"/>
                  </a:lnTo>
                  <a:lnTo>
                    <a:pt x="2387538" y="714237"/>
                  </a:lnTo>
                  <a:lnTo>
                    <a:pt x="2369697" y="670713"/>
                  </a:lnTo>
                  <a:lnTo>
                    <a:pt x="2350493" y="628015"/>
                  </a:lnTo>
                  <a:lnTo>
                    <a:pt x="2329955" y="586177"/>
                  </a:lnTo>
                  <a:lnTo>
                    <a:pt x="2308113" y="545231"/>
                  </a:lnTo>
                  <a:lnTo>
                    <a:pt x="2284998" y="505209"/>
                  </a:lnTo>
                  <a:lnTo>
                    <a:pt x="2260639" y="466144"/>
                  </a:lnTo>
                  <a:lnTo>
                    <a:pt x="2235066" y="428068"/>
                  </a:lnTo>
                  <a:lnTo>
                    <a:pt x="2208310" y="391015"/>
                  </a:lnTo>
                  <a:lnTo>
                    <a:pt x="2180401" y="355016"/>
                  </a:lnTo>
                  <a:lnTo>
                    <a:pt x="2151367" y="320104"/>
                  </a:lnTo>
                  <a:lnTo>
                    <a:pt x="2121241" y="286311"/>
                  </a:lnTo>
                  <a:lnTo>
                    <a:pt x="2090051" y="253671"/>
                  </a:lnTo>
                  <a:lnTo>
                    <a:pt x="2057827" y="222216"/>
                  </a:lnTo>
                  <a:lnTo>
                    <a:pt x="2024600" y="191977"/>
                  </a:lnTo>
                  <a:lnTo>
                    <a:pt x="1990400" y="162989"/>
                  </a:lnTo>
                  <a:lnTo>
                    <a:pt x="1955257" y="135283"/>
                  </a:lnTo>
                  <a:lnTo>
                    <a:pt x="1919200" y="108891"/>
                  </a:lnTo>
                  <a:lnTo>
                    <a:pt x="1882260" y="83847"/>
                  </a:lnTo>
                  <a:lnTo>
                    <a:pt x="1844467" y="60183"/>
                  </a:lnTo>
                  <a:lnTo>
                    <a:pt x="1805850" y="37932"/>
                  </a:lnTo>
                  <a:lnTo>
                    <a:pt x="1766441" y="17125"/>
                  </a:lnTo>
                  <a:lnTo>
                    <a:pt x="1730848" y="0"/>
                  </a:lnTo>
                  <a:close/>
                </a:path>
              </a:pathLst>
            </a:custGeom>
            <a:solidFill>
              <a:srgbClr val="184569"/>
            </a:solidFill>
          </p:spPr>
          <p:txBody>
            <a:bodyPr wrap="square" lIns="0" tIns="0" rIns="0" bIns="0" rtlCol="0"/>
            <a:lstStyle/>
            <a:p>
              <a:endParaRPr/>
            </a:p>
          </p:txBody>
        </p:sp>
        <p:sp>
          <p:nvSpPr>
            <p:cNvPr id="9" name="object 9"/>
            <p:cNvSpPr>
              <a:spLocks noGrp="1" noRot="1" noMove="1" noResize="1" noEditPoints="1" noAdjustHandles="1" noChangeArrowheads="1" noChangeShapeType="1"/>
            </p:cNvSpPr>
            <p:nvPr/>
          </p:nvSpPr>
          <p:spPr>
            <a:xfrm>
              <a:off x="4679822" y="1336497"/>
              <a:ext cx="2880360" cy="1399540"/>
            </a:xfrm>
            <a:custGeom>
              <a:avLst/>
              <a:gdLst/>
              <a:ahLst/>
              <a:cxnLst/>
              <a:rect l="l" t="t" r="r" b="b"/>
              <a:pathLst>
                <a:path w="2880359" h="1399539">
                  <a:moveTo>
                    <a:pt x="2880182" y="0"/>
                  </a:moveTo>
                  <a:lnTo>
                    <a:pt x="0" y="0"/>
                  </a:lnTo>
                  <a:lnTo>
                    <a:pt x="0" y="1399501"/>
                  </a:lnTo>
                  <a:lnTo>
                    <a:pt x="2880182" y="1399501"/>
                  </a:lnTo>
                  <a:lnTo>
                    <a:pt x="2880182" y="0"/>
                  </a:lnTo>
                  <a:close/>
                </a:path>
              </a:pathLst>
            </a:custGeom>
            <a:solidFill>
              <a:srgbClr val="FFFFFF"/>
            </a:solidFill>
          </p:spPr>
          <p:txBody>
            <a:bodyPr wrap="square" lIns="0" tIns="0" rIns="0" bIns="0" rtlCol="0"/>
            <a:lstStyle/>
            <a:p>
              <a:endParaRPr/>
            </a:p>
          </p:txBody>
        </p:sp>
      </p:grpSp>
      <p:grpSp>
        <p:nvGrpSpPr>
          <p:cNvPr id="10" name="object 10"/>
          <p:cNvGrpSpPr>
            <a:grpSpLocks noGrp="1" noUngrp="1" noRot="1" noMove="1" noResize="1"/>
          </p:cNvGrpSpPr>
          <p:nvPr/>
        </p:nvGrpSpPr>
        <p:grpSpPr>
          <a:xfrm>
            <a:off x="9684004" y="8034007"/>
            <a:ext cx="5436235" cy="2658110"/>
            <a:chOff x="9684004" y="8034007"/>
            <a:chExt cx="5436235" cy="2658110"/>
          </a:xfrm>
        </p:grpSpPr>
        <p:sp>
          <p:nvSpPr>
            <p:cNvPr id="11" name="object 11"/>
            <p:cNvSpPr>
              <a:spLocks noGrp="1" noRot="1" noMove="1" noResize="1" noEditPoints="1" noAdjustHandles="1" noChangeArrowheads="1" noChangeShapeType="1"/>
            </p:cNvSpPr>
            <p:nvPr/>
          </p:nvSpPr>
          <p:spPr>
            <a:xfrm>
              <a:off x="10092606" y="8303978"/>
              <a:ext cx="2485390" cy="2388235"/>
            </a:xfrm>
            <a:custGeom>
              <a:avLst/>
              <a:gdLst/>
              <a:ahLst/>
              <a:cxnLst/>
              <a:rect l="l" t="t" r="r" b="b"/>
              <a:pathLst>
                <a:path w="2485390" h="2388234">
                  <a:moveTo>
                    <a:pt x="1242593" y="0"/>
                  </a:moveTo>
                  <a:lnTo>
                    <a:pt x="1194930" y="901"/>
                  </a:lnTo>
                  <a:lnTo>
                    <a:pt x="1147721" y="3583"/>
                  </a:lnTo>
                  <a:lnTo>
                    <a:pt x="1100997" y="8013"/>
                  </a:lnTo>
                  <a:lnTo>
                    <a:pt x="1054792" y="14160"/>
                  </a:lnTo>
                  <a:lnTo>
                    <a:pt x="1009138" y="21990"/>
                  </a:lnTo>
                  <a:lnTo>
                    <a:pt x="964066" y="31473"/>
                  </a:lnTo>
                  <a:lnTo>
                    <a:pt x="919608" y="42574"/>
                  </a:lnTo>
                  <a:lnTo>
                    <a:pt x="875798" y="55262"/>
                  </a:lnTo>
                  <a:lnTo>
                    <a:pt x="832667" y="69505"/>
                  </a:lnTo>
                  <a:lnTo>
                    <a:pt x="790246" y="85270"/>
                  </a:lnTo>
                  <a:lnTo>
                    <a:pt x="748570" y="102526"/>
                  </a:lnTo>
                  <a:lnTo>
                    <a:pt x="707669" y="121238"/>
                  </a:lnTo>
                  <a:lnTo>
                    <a:pt x="667576" y="141377"/>
                  </a:lnTo>
                  <a:lnTo>
                    <a:pt x="628322" y="162908"/>
                  </a:lnTo>
                  <a:lnTo>
                    <a:pt x="589941" y="185800"/>
                  </a:lnTo>
                  <a:lnTo>
                    <a:pt x="552465" y="210020"/>
                  </a:lnTo>
                  <a:lnTo>
                    <a:pt x="515924" y="235536"/>
                  </a:lnTo>
                  <a:lnTo>
                    <a:pt x="480353" y="262316"/>
                  </a:lnTo>
                  <a:lnTo>
                    <a:pt x="445782" y="290328"/>
                  </a:lnTo>
                  <a:lnTo>
                    <a:pt x="412244" y="319539"/>
                  </a:lnTo>
                  <a:lnTo>
                    <a:pt x="379772" y="349916"/>
                  </a:lnTo>
                  <a:lnTo>
                    <a:pt x="348397" y="381428"/>
                  </a:lnTo>
                  <a:lnTo>
                    <a:pt x="318151" y="414042"/>
                  </a:lnTo>
                  <a:lnTo>
                    <a:pt x="289067" y="447727"/>
                  </a:lnTo>
                  <a:lnTo>
                    <a:pt x="261177" y="482448"/>
                  </a:lnTo>
                  <a:lnTo>
                    <a:pt x="234514" y="518175"/>
                  </a:lnTo>
                  <a:lnTo>
                    <a:pt x="209108" y="554875"/>
                  </a:lnTo>
                  <a:lnTo>
                    <a:pt x="184993" y="592515"/>
                  </a:lnTo>
                  <a:lnTo>
                    <a:pt x="162200" y="631064"/>
                  </a:lnTo>
                  <a:lnTo>
                    <a:pt x="140763" y="670488"/>
                  </a:lnTo>
                  <a:lnTo>
                    <a:pt x="120712" y="710756"/>
                  </a:lnTo>
                  <a:lnTo>
                    <a:pt x="102080" y="751836"/>
                  </a:lnTo>
                  <a:lnTo>
                    <a:pt x="84900" y="793694"/>
                  </a:lnTo>
                  <a:lnTo>
                    <a:pt x="69203" y="836300"/>
                  </a:lnTo>
                  <a:lnTo>
                    <a:pt x="55022" y="879619"/>
                  </a:lnTo>
                  <a:lnTo>
                    <a:pt x="42389" y="923621"/>
                  </a:lnTo>
                  <a:lnTo>
                    <a:pt x="31336" y="968272"/>
                  </a:lnTo>
                  <a:lnTo>
                    <a:pt x="21895" y="1013541"/>
                  </a:lnTo>
                  <a:lnTo>
                    <a:pt x="14098" y="1059395"/>
                  </a:lnTo>
                  <a:lnTo>
                    <a:pt x="7978" y="1105802"/>
                  </a:lnTo>
                  <a:lnTo>
                    <a:pt x="3567" y="1152729"/>
                  </a:lnTo>
                  <a:lnTo>
                    <a:pt x="897" y="1200145"/>
                  </a:lnTo>
                  <a:lnTo>
                    <a:pt x="0" y="1248016"/>
                  </a:lnTo>
                  <a:lnTo>
                    <a:pt x="897" y="1295886"/>
                  </a:lnTo>
                  <a:lnTo>
                    <a:pt x="3567" y="1343301"/>
                  </a:lnTo>
                  <a:lnTo>
                    <a:pt x="7978" y="1390227"/>
                  </a:lnTo>
                  <a:lnTo>
                    <a:pt x="14098" y="1436633"/>
                  </a:lnTo>
                  <a:lnTo>
                    <a:pt x="21895" y="1482486"/>
                  </a:lnTo>
                  <a:lnTo>
                    <a:pt x="31336" y="1527755"/>
                  </a:lnTo>
                  <a:lnTo>
                    <a:pt x="42389" y="1572405"/>
                  </a:lnTo>
                  <a:lnTo>
                    <a:pt x="55022" y="1616407"/>
                  </a:lnTo>
                  <a:lnTo>
                    <a:pt x="69203" y="1659726"/>
                  </a:lnTo>
                  <a:lnTo>
                    <a:pt x="84900" y="1702330"/>
                  </a:lnTo>
                  <a:lnTo>
                    <a:pt x="102080" y="1744188"/>
                  </a:lnTo>
                  <a:lnTo>
                    <a:pt x="120712" y="1785267"/>
                  </a:lnTo>
                  <a:lnTo>
                    <a:pt x="140763" y="1825535"/>
                  </a:lnTo>
                  <a:lnTo>
                    <a:pt x="162200" y="1864959"/>
                  </a:lnTo>
                  <a:lnTo>
                    <a:pt x="184993" y="1903507"/>
                  </a:lnTo>
                  <a:lnTo>
                    <a:pt x="209108" y="1941147"/>
                  </a:lnTo>
                  <a:lnTo>
                    <a:pt x="234514" y="1977847"/>
                  </a:lnTo>
                  <a:lnTo>
                    <a:pt x="261177" y="2013573"/>
                  </a:lnTo>
                  <a:lnTo>
                    <a:pt x="289067" y="2048295"/>
                  </a:lnTo>
                  <a:lnTo>
                    <a:pt x="318151" y="2081978"/>
                  </a:lnTo>
                  <a:lnTo>
                    <a:pt x="348397" y="2114592"/>
                  </a:lnTo>
                  <a:lnTo>
                    <a:pt x="379772" y="2146104"/>
                  </a:lnTo>
                  <a:lnTo>
                    <a:pt x="412244" y="2176481"/>
                  </a:lnTo>
                  <a:lnTo>
                    <a:pt x="445782" y="2205692"/>
                  </a:lnTo>
                  <a:lnTo>
                    <a:pt x="480353" y="2233703"/>
                  </a:lnTo>
                  <a:lnTo>
                    <a:pt x="515924" y="2260483"/>
                  </a:lnTo>
                  <a:lnTo>
                    <a:pt x="552465" y="2286000"/>
                  </a:lnTo>
                  <a:lnTo>
                    <a:pt x="589941" y="2310220"/>
                  </a:lnTo>
                  <a:lnTo>
                    <a:pt x="628322" y="2333112"/>
                  </a:lnTo>
                  <a:lnTo>
                    <a:pt x="667576" y="2354643"/>
                  </a:lnTo>
                  <a:lnTo>
                    <a:pt x="707669" y="2374781"/>
                  </a:lnTo>
                  <a:lnTo>
                    <a:pt x="736614" y="2388024"/>
                  </a:lnTo>
                  <a:lnTo>
                    <a:pt x="1748574" y="2388024"/>
                  </a:lnTo>
                  <a:lnTo>
                    <a:pt x="1817613" y="2354643"/>
                  </a:lnTo>
                  <a:lnTo>
                    <a:pt x="1856867" y="2333112"/>
                  </a:lnTo>
                  <a:lnTo>
                    <a:pt x="1895248" y="2310220"/>
                  </a:lnTo>
                  <a:lnTo>
                    <a:pt x="1932725" y="2286000"/>
                  </a:lnTo>
                  <a:lnTo>
                    <a:pt x="1969266" y="2260483"/>
                  </a:lnTo>
                  <a:lnTo>
                    <a:pt x="2004838" y="2233703"/>
                  </a:lnTo>
                  <a:lnTo>
                    <a:pt x="2039409" y="2205692"/>
                  </a:lnTo>
                  <a:lnTo>
                    <a:pt x="2072947" y="2176481"/>
                  </a:lnTo>
                  <a:lnTo>
                    <a:pt x="2105420" y="2146104"/>
                  </a:lnTo>
                  <a:lnTo>
                    <a:pt x="2136796" y="2114592"/>
                  </a:lnTo>
                  <a:lnTo>
                    <a:pt x="2167042" y="2081978"/>
                  </a:lnTo>
                  <a:lnTo>
                    <a:pt x="2196126" y="2048295"/>
                  </a:lnTo>
                  <a:lnTo>
                    <a:pt x="2224016" y="2013573"/>
                  </a:lnTo>
                  <a:lnTo>
                    <a:pt x="2250681" y="1977847"/>
                  </a:lnTo>
                  <a:lnTo>
                    <a:pt x="2276087" y="1941147"/>
                  </a:lnTo>
                  <a:lnTo>
                    <a:pt x="2300202" y="1903507"/>
                  </a:lnTo>
                  <a:lnTo>
                    <a:pt x="2322995" y="1864959"/>
                  </a:lnTo>
                  <a:lnTo>
                    <a:pt x="2344433" y="1825535"/>
                  </a:lnTo>
                  <a:lnTo>
                    <a:pt x="2364484" y="1785267"/>
                  </a:lnTo>
                  <a:lnTo>
                    <a:pt x="2383116" y="1744188"/>
                  </a:lnTo>
                  <a:lnTo>
                    <a:pt x="2400297" y="1702330"/>
                  </a:lnTo>
                  <a:lnTo>
                    <a:pt x="2415994" y="1659726"/>
                  </a:lnTo>
                  <a:lnTo>
                    <a:pt x="2430175" y="1616407"/>
                  </a:lnTo>
                  <a:lnTo>
                    <a:pt x="2442808" y="1572405"/>
                  </a:lnTo>
                  <a:lnTo>
                    <a:pt x="2453862" y="1527755"/>
                  </a:lnTo>
                  <a:lnTo>
                    <a:pt x="2463303" y="1482486"/>
                  </a:lnTo>
                  <a:lnTo>
                    <a:pt x="2471100" y="1436633"/>
                  </a:lnTo>
                  <a:lnTo>
                    <a:pt x="2477220" y="1390227"/>
                  </a:lnTo>
                  <a:lnTo>
                    <a:pt x="2481631" y="1343301"/>
                  </a:lnTo>
                  <a:lnTo>
                    <a:pt x="2484302" y="1295886"/>
                  </a:lnTo>
                  <a:lnTo>
                    <a:pt x="2485199" y="1248016"/>
                  </a:lnTo>
                  <a:lnTo>
                    <a:pt x="2484302" y="1200145"/>
                  </a:lnTo>
                  <a:lnTo>
                    <a:pt x="2481631" y="1152729"/>
                  </a:lnTo>
                  <a:lnTo>
                    <a:pt x="2477220" y="1105802"/>
                  </a:lnTo>
                  <a:lnTo>
                    <a:pt x="2471100" y="1059395"/>
                  </a:lnTo>
                  <a:lnTo>
                    <a:pt x="2463303" y="1013541"/>
                  </a:lnTo>
                  <a:lnTo>
                    <a:pt x="2453862" y="968272"/>
                  </a:lnTo>
                  <a:lnTo>
                    <a:pt x="2442808" y="923621"/>
                  </a:lnTo>
                  <a:lnTo>
                    <a:pt x="2430175" y="879619"/>
                  </a:lnTo>
                  <a:lnTo>
                    <a:pt x="2415994" y="836300"/>
                  </a:lnTo>
                  <a:lnTo>
                    <a:pt x="2400297" y="793694"/>
                  </a:lnTo>
                  <a:lnTo>
                    <a:pt x="2383116" y="751836"/>
                  </a:lnTo>
                  <a:lnTo>
                    <a:pt x="2364484" y="710756"/>
                  </a:lnTo>
                  <a:lnTo>
                    <a:pt x="2344433" y="670488"/>
                  </a:lnTo>
                  <a:lnTo>
                    <a:pt x="2322995" y="631064"/>
                  </a:lnTo>
                  <a:lnTo>
                    <a:pt x="2300202" y="592515"/>
                  </a:lnTo>
                  <a:lnTo>
                    <a:pt x="2276087" y="554875"/>
                  </a:lnTo>
                  <a:lnTo>
                    <a:pt x="2250681" y="518175"/>
                  </a:lnTo>
                  <a:lnTo>
                    <a:pt x="2224016" y="482448"/>
                  </a:lnTo>
                  <a:lnTo>
                    <a:pt x="2196126" y="447727"/>
                  </a:lnTo>
                  <a:lnTo>
                    <a:pt x="2167042" y="414042"/>
                  </a:lnTo>
                  <a:lnTo>
                    <a:pt x="2136796" y="381428"/>
                  </a:lnTo>
                  <a:lnTo>
                    <a:pt x="2105420" y="349916"/>
                  </a:lnTo>
                  <a:lnTo>
                    <a:pt x="2072947" y="319539"/>
                  </a:lnTo>
                  <a:lnTo>
                    <a:pt x="2039409" y="290328"/>
                  </a:lnTo>
                  <a:lnTo>
                    <a:pt x="2004838" y="262316"/>
                  </a:lnTo>
                  <a:lnTo>
                    <a:pt x="1969266" y="235536"/>
                  </a:lnTo>
                  <a:lnTo>
                    <a:pt x="1932725" y="210020"/>
                  </a:lnTo>
                  <a:lnTo>
                    <a:pt x="1895248" y="185800"/>
                  </a:lnTo>
                  <a:lnTo>
                    <a:pt x="1856867" y="162908"/>
                  </a:lnTo>
                  <a:lnTo>
                    <a:pt x="1817613" y="141377"/>
                  </a:lnTo>
                  <a:lnTo>
                    <a:pt x="1777519" y="121238"/>
                  </a:lnTo>
                  <a:lnTo>
                    <a:pt x="1736618" y="102526"/>
                  </a:lnTo>
                  <a:lnTo>
                    <a:pt x="1694941" y="85270"/>
                  </a:lnTo>
                  <a:lnTo>
                    <a:pt x="1652521" y="69505"/>
                  </a:lnTo>
                  <a:lnTo>
                    <a:pt x="1609389" y="55262"/>
                  </a:lnTo>
                  <a:lnTo>
                    <a:pt x="1565578" y="42574"/>
                  </a:lnTo>
                  <a:lnTo>
                    <a:pt x="1521121" y="31473"/>
                  </a:lnTo>
                  <a:lnTo>
                    <a:pt x="1476049" y="21990"/>
                  </a:lnTo>
                  <a:lnTo>
                    <a:pt x="1430394" y="14160"/>
                  </a:lnTo>
                  <a:lnTo>
                    <a:pt x="1384189" y="8013"/>
                  </a:lnTo>
                  <a:lnTo>
                    <a:pt x="1337465" y="3583"/>
                  </a:lnTo>
                  <a:lnTo>
                    <a:pt x="1290256" y="901"/>
                  </a:lnTo>
                  <a:lnTo>
                    <a:pt x="1242593" y="0"/>
                  </a:lnTo>
                  <a:close/>
                </a:path>
              </a:pathLst>
            </a:custGeom>
            <a:solidFill>
              <a:srgbClr val="9DB7CB"/>
            </a:solidFill>
          </p:spPr>
          <p:txBody>
            <a:bodyPr wrap="square" lIns="0" tIns="0" rIns="0" bIns="0" rtlCol="0"/>
            <a:lstStyle/>
            <a:p>
              <a:endParaRPr/>
            </a:p>
          </p:txBody>
        </p:sp>
        <p:sp>
          <p:nvSpPr>
            <p:cNvPr id="12" name="object 12"/>
            <p:cNvSpPr>
              <a:spLocks noGrp="1" noRot="1" noMove="1" noResize="1" noEditPoints="1" noAdjustHandles="1" noChangeArrowheads="1" noChangeShapeType="1"/>
            </p:cNvSpPr>
            <p:nvPr/>
          </p:nvSpPr>
          <p:spPr>
            <a:xfrm>
              <a:off x="10422966" y="8303978"/>
              <a:ext cx="2485390" cy="2388235"/>
            </a:xfrm>
            <a:custGeom>
              <a:avLst/>
              <a:gdLst/>
              <a:ahLst/>
              <a:cxnLst/>
              <a:rect l="l" t="t" r="r" b="b"/>
              <a:pathLst>
                <a:path w="2485390" h="2388234">
                  <a:moveTo>
                    <a:pt x="1242593" y="0"/>
                  </a:moveTo>
                  <a:lnTo>
                    <a:pt x="1194930" y="901"/>
                  </a:lnTo>
                  <a:lnTo>
                    <a:pt x="1147721" y="3583"/>
                  </a:lnTo>
                  <a:lnTo>
                    <a:pt x="1100997" y="8013"/>
                  </a:lnTo>
                  <a:lnTo>
                    <a:pt x="1054792" y="14160"/>
                  </a:lnTo>
                  <a:lnTo>
                    <a:pt x="1009138" y="21990"/>
                  </a:lnTo>
                  <a:lnTo>
                    <a:pt x="964066" y="31473"/>
                  </a:lnTo>
                  <a:lnTo>
                    <a:pt x="919608" y="42574"/>
                  </a:lnTo>
                  <a:lnTo>
                    <a:pt x="875798" y="55262"/>
                  </a:lnTo>
                  <a:lnTo>
                    <a:pt x="832667" y="69505"/>
                  </a:lnTo>
                  <a:lnTo>
                    <a:pt x="790246" y="85270"/>
                  </a:lnTo>
                  <a:lnTo>
                    <a:pt x="748570" y="102526"/>
                  </a:lnTo>
                  <a:lnTo>
                    <a:pt x="707669" y="121238"/>
                  </a:lnTo>
                  <a:lnTo>
                    <a:pt x="667576" y="141377"/>
                  </a:lnTo>
                  <a:lnTo>
                    <a:pt x="628322" y="162908"/>
                  </a:lnTo>
                  <a:lnTo>
                    <a:pt x="589941" y="185800"/>
                  </a:lnTo>
                  <a:lnTo>
                    <a:pt x="552465" y="210020"/>
                  </a:lnTo>
                  <a:lnTo>
                    <a:pt x="515924" y="235536"/>
                  </a:lnTo>
                  <a:lnTo>
                    <a:pt x="480353" y="262316"/>
                  </a:lnTo>
                  <a:lnTo>
                    <a:pt x="445782" y="290328"/>
                  </a:lnTo>
                  <a:lnTo>
                    <a:pt x="412244" y="319539"/>
                  </a:lnTo>
                  <a:lnTo>
                    <a:pt x="379772" y="349916"/>
                  </a:lnTo>
                  <a:lnTo>
                    <a:pt x="348397" y="381428"/>
                  </a:lnTo>
                  <a:lnTo>
                    <a:pt x="318151" y="414042"/>
                  </a:lnTo>
                  <a:lnTo>
                    <a:pt x="289067" y="447727"/>
                  </a:lnTo>
                  <a:lnTo>
                    <a:pt x="261177" y="482448"/>
                  </a:lnTo>
                  <a:lnTo>
                    <a:pt x="234514" y="518175"/>
                  </a:lnTo>
                  <a:lnTo>
                    <a:pt x="209108" y="554875"/>
                  </a:lnTo>
                  <a:lnTo>
                    <a:pt x="184993" y="592515"/>
                  </a:lnTo>
                  <a:lnTo>
                    <a:pt x="162200" y="631064"/>
                  </a:lnTo>
                  <a:lnTo>
                    <a:pt x="140763" y="670488"/>
                  </a:lnTo>
                  <a:lnTo>
                    <a:pt x="120712" y="710756"/>
                  </a:lnTo>
                  <a:lnTo>
                    <a:pt x="102080" y="751836"/>
                  </a:lnTo>
                  <a:lnTo>
                    <a:pt x="84900" y="793694"/>
                  </a:lnTo>
                  <a:lnTo>
                    <a:pt x="69203" y="836300"/>
                  </a:lnTo>
                  <a:lnTo>
                    <a:pt x="55022" y="879619"/>
                  </a:lnTo>
                  <a:lnTo>
                    <a:pt x="42389" y="923621"/>
                  </a:lnTo>
                  <a:lnTo>
                    <a:pt x="31336" y="968272"/>
                  </a:lnTo>
                  <a:lnTo>
                    <a:pt x="21895" y="1013541"/>
                  </a:lnTo>
                  <a:lnTo>
                    <a:pt x="14098" y="1059395"/>
                  </a:lnTo>
                  <a:lnTo>
                    <a:pt x="7978" y="1105802"/>
                  </a:lnTo>
                  <a:lnTo>
                    <a:pt x="3567" y="1152729"/>
                  </a:lnTo>
                  <a:lnTo>
                    <a:pt x="897" y="1200145"/>
                  </a:lnTo>
                  <a:lnTo>
                    <a:pt x="0" y="1248016"/>
                  </a:lnTo>
                  <a:lnTo>
                    <a:pt x="897" y="1295886"/>
                  </a:lnTo>
                  <a:lnTo>
                    <a:pt x="3567" y="1343301"/>
                  </a:lnTo>
                  <a:lnTo>
                    <a:pt x="7978" y="1390227"/>
                  </a:lnTo>
                  <a:lnTo>
                    <a:pt x="14098" y="1436633"/>
                  </a:lnTo>
                  <a:lnTo>
                    <a:pt x="21895" y="1482486"/>
                  </a:lnTo>
                  <a:lnTo>
                    <a:pt x="31336" y="1527755"/>
                  </a:lnTo>
                  <a:lnTo>
                    <a:pt x="42389" y="1572405"/>
                  </a:lnTo>
                  <a:lnTo>
                    <a:pt x="55022" y="1616407"/>
                  </a:lnTo>
                  <a:lnTo>
                    <a:pt x="69203" y="1659726"/>
                  </a:lnTo>
                  <a:lnTo>
                    <a:pt x="84900" y="1702330"/>
                  </a:lnTo>
                  <a:lnTo>
                    <a:pt x="102080" y="1744188"/>
                  </a:lnTo>
                  <a:lnTo>
                    <a:pt x="120712" y="1785267"/>
                  </a:lnTo>
                  <a:lnTo>
                    <a:pt x="140763" y="1825535"/>
                  </a:lnTo>
                  <a:lnTo>
                    <a:pt x="162200" y="1864959"/>
                  </a:lnTo>
                  <a:lnTo>
                    <a:pt x="184993" y="1903507"/>
                  </a:lnTo>
                  <a:lnTo>
                    <a:pt x="209108" y="1941147"/>
                  </a:lnTo>
                  <a:lnTo>
                    <a:pt x="234514" y="1977847"/>
                  </a:lnTo>
                  <a:lnTo>
                    <a:pt x="261177" y="2013573"/>
                  </a:lnTo>
                  <a:lnTo>
                    <a:pt x="289067" y="2048295"/>
                  </a:lnTo>
                  <a:lnTo>
                    <a:pt x="318151" y="2081978"/>
                  </a:lnTo>
                  <a:lnTo>
                    <a:pt x="348397" y="2114592"/>
                  </a:lnTo>
                  <a:lnTo>
                    <a:pt x="379772" y="2146104"/>
                  </a:lnTo>
                  <a:lnTo>
                    <a:pt x="412244" y="2176481"/>
                  </a:lnTo>
                  <a:lnTo>
                    <a:pt x="445782" y="2205692"/>
                  </a:lnTo>
                  <a:lnTo>
                    <a:pt x="480353" y="2233703"/>
                  </a:lnTo>
                  <a:lnTo>
                    <a:pt x="515924" y="2260483"/>
                  </a:lnTo>
                  <a:lnTo>
                    <a:pt x="552465" y="2286000"/>
                  </a:lnTo>
                  <a:lnTo>
                    <a:pt x="589941" y="2310220"/>
                  </a:lnTo>
                  <a:lnTo>
                    <a:pt x="628322" y="2333112"/>
                  </a:lnTo>
                  <a:lnTo>
                    <a:pt x="667576" y="2354643"/>
                  </a:lnTo>
                  <a:lnTo>
                    <a:pt x="707669" y="2374781"/>
                  </a:lnTo>
                  <a:lnTo>
                    <a:pt x="736614" y="2388024"/>
                  </a:lnTo>
                  <a:lnTo>
                    <a:pt x="1748574" y="2388024"/>
                  </a:lnTo>
                  <a:lnTo>
                    <a:pt x="1817613" y="2354643"/>
                  </a:lnTo>
                  <a:lnTo>
                    <a:pt x="1856867" y="2333112"/>
                  </a:lnTo>
                  <a:lnTo>
                    <a:pt x="1895248" y="2310220"/>
                  </a:lnTo>
                  <a:lnTo>
                    <a:pt x="1932725" y="2286000"/>
                  </a:lnTo>
                  <a:lnTo>
                    <a:pt x="1969266" y="2260483"/>
                  </a:lnTo>
                  <a:lnTo>
                    <a:pt x="2004838" y="2233703"/>
                  </a:lnTo>
                  <a:lnTo>
                    <a:pt x="2039409" y="2205692"/>
                  </a:lnTo>
                  <a:lnTo>
                    <a:pt x="2072947" y="2176481"/>
                  </a:lnTo>
                  <a:lnTo>
                    <a:pt x="2105420" y="2146104"/>
                  </a:lnTo>
                  <a:lnTo>
                    <a:pt x="2136796" y="2114592"/>
                  </a:lnTo>
                  <a:lnTo>
                    <a:pt x="2167042" y="2081978"/>
                  </a:lnTo>
                  <a:lnTo>
                    <a:pt x="2196126" y="2048295"/>
                  </a:lnTo>
                  <a:lnTo>
                    <a:pt x="2224016" y="2013573"/>
                  </a:lnTo>
                  <a:lnTo>
                    <a:pt x="2250681" y="1977847"/>
                  </a:lnTo>
                  <a:lnTo>
                    <a:pt x="2276087" y="1941147"/>
                  </a:lnTo>
                  <a:lnTo>
                    <a:pt x="2300202" y="1903507"/>
                  </a:lnTo>
                  <a:lnTo>
                    <a:pt x="2322995" y="1864959"/>
                  </a:lnTo>
                  <a:lnTo>
                    <a:pt x="2344433" y="1825535"/>
                  </a:lnTo>
                  <a:lnTo>
                    <a:pt x="2364484" y="1785267"/>
                  </a:lnTo>
                  <a:lnTo>
                    <a:pt x="2383116" y="1744188"/>
                  </a:lnTo>
                  <a:lnTo>
                    <a:pt x="2400297" y="1702330"/>
                  </a:lnTo>
                  <a:lnTo>
                    <a:pt x="2415994" y="1659726"/>
                  </a:lnTo>
                  <a:lnTo>
                    <a:pt x="2430175" y="1616407"/>
                  </a:lnTo>
                  <a:lnTo>
                    <a:pt x="2442808" y="1572405"/>
                  </a:lnTo>
                  <a:lnTo>
                    <a:pt x="2453862" y="1527755"/>
                  </a:lnTo>
                  <a:lnTo>
                    <a:pt x="2463303" y="1482486"/>
                  </a:lnTo>
                  <a:lnTo>
                    <a:pt x="2471100" y="1436633"/>
                  </a:lnTo>
                  <a:lnTo>
                    <a:pt x="2477220" y="1390227"/>
                  </a:lnTo>
                  <a:lnTo>
                    <a:pt x="2481631" y="1343301"/>
                  </a:lnTo>
                  <a:lnTo>
                    <a:pt x="2484302" y="1295886"/>
                  </a:lnTo>
                  <a:lnTo>
                    <a:pt x="2485199" y="1248016"/>
                  </a:lnTo>
                  <a:lnTo>
                    <a:pt x="2484302" y="1200145"/>
                  </a:lnTo>
                  <a:lnTo>
                    <a:pt x="2481631" y="1152729"/>
                  </a:lnTo>
                  <a:lnTo>
                    <a:pt x="2477220" y="1105802"/>
                  </a:lnTo>
                  <a:lnTo>
                    <a:pt x="2471100" y="1059395"/>
                  </a:lnTo>
                  <a:lnTo>
                    <a:pt x="2463303" y="1013541"/>
                  </a:lnTo>
                  <a:lnTo>
                    <a:pt x="2453862" y="968272"/>
                  </a:lnTo>
                  <a:lnTo>
                    <a:pt x="2442808" y="923621"/>
                  </a:lnTo>
                  <a:lnTo>
                    <a:pt x="2430175" y="879619"/>
                  </a:lnTo>
                  <a:lnTo>
                    <a:pt x="2415994" y="836300"/>
                  </a:lnTo>
                  <a:lnTo>
                    <a:pt x="2400297" y="793694"/>
                  </a:lnTo>
                  <a:lnTo>
                    <a:pt x="2383116" y="751836"/>
                  </a:lnTo>
                  <a:lnTo>
                    <a:pt x="2364484" y="710756"/>
                  </a:lnTo>
                  <a:lnTo>
                    <a:pt x="2344433" y="670488"/>
                  </a:lnTo>
                  <a:lnTo>
                    <a:pt x="2322995" y="631064"/>
                  </a:lnTo>
                  <a:lnTo>
                    <a:pt x="2300202" y="592515"/>
                  </a:lnTo>
                  <a:lnTo>
                    <a:pt x="2276087" y="554875"/>
                  </a:lnTo>
                  <a:lnTo>
                    <a:pt x="2250681" y="518175"/>
                  </a:lnTo>
                  <a:lnTo>
                    <a:pt x="2224016" y="482448"/>
                  </a:lnTo>
                  <a:lnTo>
                    <a:pt x="2196126" y="447727"/>
                  </a:lnTo>
                  <a:lnTo>
                    <a:pt x="2167042" y="414042"/>
                  </a:lnTo>
                  <a:lnTo>
                    <a:pt x="2136796" y="381428"/>
                  </a:lnTo>
                  <a:lnTo>
                    <a:pt x="2105420" y="349916"/>
                  </a:lnTo>
                  <a:lnTo>
                    <a:pt x="2072947" y="319539"/>
                  </a:lnTo>
                  <a:lnTo>
                    <a:pt x="2039409" y="290328"/>
                  </a:lnTo>
                  <a:lnTo>
                    <a:pt x="2004838" y="262316"/>
                  </a:lnTo>
                  <a:lnTo>
                    <a:pt x="1969266" y="235536"/>
                  </a:lnTo>
                  <a:lnTo>
                    <a:pt x="1932725" y="210020"/>
                  </a:lnTo>
                  <a:lnTo>
                    <a:pt x="1895248" y="185800"/>
                  </a:lnTo>
                  <a:lnTo>
                    <a:pt x="1856867" y="162908"/>
                  </a:lnTo>
                  <a:lnTo>
                    <a:pt x="1817613" y="141377"/>
                  </a:lnTo>
                  <a:lnTo>
                    <a:pt x="1777519" y="121238"/>
                  </a:lnTo>
                  <a:lnTo>
                    <a:pt x="1736618" y="102526"/>
                  </a:lnTo>
                  <a:lnTo>
                    <a:pt x="1694941" y="85270"/>
                  </a:lnTo>
                  <a:lnTo>
                    <a:pt x="1652521" y="69505"/>
                  </a:lnTo>
                  <a:lnTo>
                    <a:pt x="1609389" y="55262"/>
                  </a:lnTo>
                  <a:lnTo>
                    <a:pt x="1565578" y="42574"/>
                  </a:lnTo>
                  <a:lnTo>
                    <a:pt x="1521121" y="31473"/>
                  </a:lnTo>
                  <a:lnTo>
                    <a:pt x="1476049" y="21990"/>
                  </a:lnTo>
                  <a:lnTo>
                    <a:pt x="1430394" y="14160"/>
                  </a:lnTo>
                  <a:lnTo>
                    <a:pt x="1384189" y="8013"/>
                  </a:lnTo>
                  <a:lnTo>
                    <a:pt x="1337465" y="3583"/>
                  </a:lnTo>
                  <a:lnTo>
                    <a:pt x="1290256" y="901"/>
                  </a:lnTo>
                  <a:lnTo>
                    <a:pt x="1242593" y="0"/>
                  </a:lnTo>
                  <a:close/>
                </a:path>
              </a:pathLst>
            </a:custGeom>
            <a:solidFill>
              <a:srgbClr val="184569"/>
            </a:solidFill>
          </p:spPr>
          <p:txBody>
            <a:bodyPr wrap="square" lIns="0" tIns="0" rIns="0" bIns="0" rtlCol="0"/>
            <a:lstStyle/>
            <a:p>
              <a:endParaRPr/>
            </a:p>
          </p:txBody>
        </p:sp>
        <p:sp>
          <p:nvSpPr>
            <p:cNvPr id="13" name="object 13"/>
            <p:cNvSpPr>
              <a:spLocks noGrp="1" noRot="1" noMove="1" noResize="1" noEditPoints="1" noAdjustHandles="1" noChangeArrowheads="1" noChangeShapeType="1"/>
            </p:cNvSpPr>
            <p:nvPr/>
          </p:nvSpPr>
          <p:spPr>
            <a:xfrm>
              <a:off x="9684004" y="8034007"/>
              <a:ext cx="5436235" cy="2044064"/>
            </a:xfrm>
            <a:custGeom>
              <a:avLst/>
              <a:gdLst/>
              <a:ahLst/>
              <a:cxnLst/>
              <a:rect l="l" t="t" r="r" b="b"/>
              <a:pathLst>
                <a:path w="5436234" h="2044065">
                  <a:moveTo>
                    <a:pt x="0" y="2043747"/>
                  </a:moveTo>
                  <a:lnTo>
                    <a:pt x="5435981" y="2043747"/>
                  </a:lnTo>
                  <a:lnTo>
                    <a:pt x="5435981" y="0"/>
                  </a:lnTo>
                  <a:lnTo>
                    <a:pt x="0" y="0"/>
                  </a:lnTo>
                  <a:lnTo>
                    <a:pt x="0" y="2043747"/>
                  </a:lnTo>
                  <a:close/>
                </a:path>
              </a:pathLst>
            </a:custGeom>
            <a:solidFill>
              <a:srgbClr val="FFFFFF"/>
            </a:solidFill>
          </p:spPr>
          <p:txBody>
            <a:bodyPr wrap="square" lIns="0" tIns="0" rIns="0" bIns="0" rtlCol="0"/>
            <a:lstStyle/>
            <a:p>
              <a:endParaRPr/>
            </a:p>
          </p:txBody>
        </p:sp>
      </p:grpSp>
      <p:pic>
        <p:nvPicPr>
          <p:cNvPr id="14" name="object 14"/>
          <p:cNvPicPr/>
          <p:nvPr/>
        </p:nvPicPr>
        <p:blipFill rotWithShape="1">
          <a:blip r:embed="rId2" cstate="print"/>
          <a:srcRect b="92997"/>
          <a:stretch/>
        </p:blipFill>
        <p:spPr>
          <a:xfrm>
            <a:off x="0" y="4023841"/>
            <a:ext cx="3298317" cy="425018"/>
          </a:xfrm>
          <a:prstGeom prst="rect">
            <a:avLst/>
          </a:prstGeom>
        </p:spPr>
      </p:pic>
      <p:grpSp>
        <p:nvGrpSpPr>
          <p:cNvPr id="15" name="object 15"/>
          <p:cNvGrpSpPr/>
          <p:nvPr/>
        </p:nvGrpSpPr>
        <p:grpSpPr>
          <a:xfrm>
            <a:off x="515997" y="1795028"/>
            <a:ext cx="6272929" cy="1743710"/>
            <a:chOff x="515997" y="1795028"/>
            <a:chExt cx="6272929" cy="1743710"/>
          </a:xfrm>
        </p:grpSpPr>
        <p:sp>
          <p:nvSpPr>
            <p:cNvPr id="16" name="object 16"/>
            <p:cNvSpPr/>
            <p:nvPr/>
          </p:nvSpPr>
          <p:spPr>
            <a:xfrm>
              <a:off x="515997" y="2183060"/>
              <a:ext cx="2188210" cy="445770"/>
            </a:xfrm>
            <a:custGeom>
              <a:avLst/>
              <a:gdLst/>
              <a:ahLst/>
              <a:cxnLst/>
              <a:rect l="l" t="t" r="r" b="b"/>
              <a:pathLst>
                <a:path w="2188210" h="445769">
                  <a:moveTo>
                    <a:pt x="2083955" y="0"/>
                  </a:moveTo>
                  <a:lnTo>
                    <a:pt x="103682" y="0"/>
                  </a:lnTo>
                  <a:lnTo>
                    <a:pt x="63323" y="8147"/>
                  </a:lnTo>
                  <a:lnTo>
                    <a:pt x="30367" y="30367"/>
                  </a:lnTo>
                  <a:lnTo>
                    <a:pt x="8147" y="63323"/>
                  </a:lnTo>
                  <a:lnTo>
                    <a:pt x="0" y="103682"/>
                  </a:lnTo>
                  <a:lnTo>
                    <a:pt x="0" y="341820"/>
                  </a:lnTo>
                  <a:lnTo>
                    <a:pt x="8147" y="382179"/>
                  </a:lnTo>
                  <a:lnTo>
                    <a:pt x="30367" y="415136"/>
                  </a:lnTo>
                  <a:lnTo>
                    <a:pt x="63323" y="437355"/>
                  </a:lnTo>
                  <a:lnTo>
                    <a:pt x="103682" y="445503"/>
                  </a:lnTo>
                  <a:lnTo>
                    <a:pt x="2083955" y="445503"/>
                  </a:lnTo>
                  <a:lnTo>
                    <a:pt x="2124307" y="437355"/>
                  </a:lnTo>
                  <a:lnTo>
                    <a:pt x="2157260" y="415136"/>
                  </a:lnTo>
                  <a:lnTo>
                    <a:pt x="2179478" y="382179"/>
                  </a:lnTo>
                  <a:lnTo>
                    <a:pt x="2187625" y="341820"/>
                  </a:lnTo>
                  <a:lnTo>
                    <a:pt x="2187625" y="103682"/>
                  </a:lnTo>
                  <a:lnTo>
                    <a:pt x="2179478" y="63323"/>
                  </a:lnTo>
                  <a:lnTo>
                    <a:pt x="2157260" y="30367"/>
                  </a:lnTo>
                  <a:lnTo>
                    <a:pt x="2124307" y="8147"/>
                  </a:lnTo>
                  <a:lnTo>
                    <a:pt x="2083955" y="0"/>
                  </a:lnTo>
                  <a:close/>
                </a:path>
              </a:pathLst>
            </a:custGeom>
            <a:solidFill>
              <a:srgbClr val="93AEC5"/>
            </a:solidFill>
          </p:spPr>
          <p:txBody>
            <a:bodyPr wrap="square" lIns="0" tIns="0" rIns="0" bIns="0" rtlCol="0"/>
            <a:lstStyle/>
            <a:p>
              <a:endParaRPr/>
            </a:p>
          </p:txBody>
        </p:sp>
        <p:sp>
          <p:nvSpPr>
            <p:cNvPr id="17" name="object 17"/>
            <p:cNvSpPr/>
            <p:nvPr/>
          </p:nvSpPr>
          <p:spPr>
            <a:xfrm>
              <a:off x="939798" y="1795028"/>
              <a:ext cx="5632487" cy="1743710"/>
            </a:xfrm>
            <a:custGeom>
              <a:avLst/>
              <a:gdLst/>
              <a:ahLst/>
              <a:cxnLst/>
              <a:rect l="l" t="t" r="r" b="b"/>
              <a:pathLst>
                <a:path w="6137909" h="1743710">
                  <a:moveTo>
                    <a:pt x="5954204" y="0"/>
                  </a:moveTo>
                  <a:lnTo>
                    <a:pt x="183400" y="0"/>
                  </a:lnTo>
                  <a:lnTo>
                    <a:pt x="134700" y="6562"/>
                  </a:lnTo>
                  <a:lnTo>
                    <a:pt x="90905" y="25074"/>
                  </a:lnTo>
                  <a:lnTo>
                    <a:pt x="53776" y="53776"/>
                  </a:lnTo>
                  <a:lnTo>
                    <a:pt x="25074" y="90905"/>
                  </a:lnTo>
                  <a:lnTo>
                    <a:pt x="6562" y="134700"/>
                  </a:lnTo>
                  <a:lnTo>
                    <a:pt x="0" y="183400"/>
                  </a:lnTo>
                  <a:lnTo>
                    <a:pt x="0" y="1560169"/>
                  </a:lnTo>
                  <a:lnTo>
                    <a:pt x="6562" y="1608869"/>
                  </a:lnTo>
                  <a:lnTo>
                    <a:pt x="25074" y="1652664"/>
                  </a:lnTo>
                  <a:lnTo>
                    <a:pt x="53776" y="1689793"/>
                  </a:lnTo>
                  <a:lnTo>
                    <a:pt x="90905" y="1718495"/>
                  </a:lnTo>
                  <a:lnTo>
                    <a:pt x="134700" y="1737007"/>
                  </a:lnTo>
                  <a:lnTo>
                    <a:pt x="183400" y="1743570"/>
                  </a:lnTo>
                  <a:lnTo>
                    <a:pt x="5954204" y="1743570"/>
                  </a:lnTo>
                  <a:lnTo>
                    <a:pt x="6002904" y="1737007"/>
                  </a:lnTo>
                  <a:lnTo>
                    <a:pt x="6046699" y="1718495"/>
                  </a:lnTo>
                  <a:lnTo>
                    <a:pt x="6083828" y="1689793"/>
                  </a:lnTo>
                  <a:lnTo>
                    <a:pt x="6112530" y="1652664"/>
                  </a:lnTo>
                  <a:lnTo>
                    <a:pt x="6131042" y="1608869"/>
                  </a:lnTo>
                  <a:lnTo>
                    <a:pt x="6137605" y="1560169"/>
                  </a:lnTo>
                  <a:lnTo>
                    <a:pt x="6137605" y="183400"/>
                  </a:lnTo>
                  <a:lnTo>
                    <a:pt x="6131042" y="134700"/>
                  </a:lnTo>
                  <a:lnTo>
                    <a:pt x="6112530" y="90905"/>
                  </a:lnTo>
                  <a:lnTo>
                    <a:pt x="6083828" y="53776"/>
                  </a:lnTo>
                  <a:lnTo>
                    <a:pt x="6046699" y="25074"/>
                  </a:lnTo>
                  <a:lnTo>
                    <a:pt x="6002904" y="6562"/>
                  </a:lnTo>
                  <a:lnTo>
                    <a:pt x="5954204" y="0"/>
                  </a:lnTo>
                  <a:close/>
                </a:path>
              </a:pathLst>
            </a:custGeom>
            <a:solidFill>
              <a:srgbClr val="FFFFFF"/>
            </a:solidFill>
          </p:spPr>
          <p:txBody>
            <a:bodyPr wrap="square" lIns="0" tIns="0" rIns="0" bIns="0" rtlCol="0"/>
            <a:lstStyle/>
            <a:p>
              <a:endParaRPr/>
            </a:p>
          </p:txBody>
        </p:sp>
        <p:sp>
          <p:nvSpPr>
            <p:cNvPr id="18" name="object 18"/>
            <p:cNvSpPr/>
            <p:nvPr/>
          </p:nvSpPr>
          <p:spPr>
            <a:xfrm>
              <a:off x="939798" y="1795028"/>
              <a:ext cx="5849128" cy="1743710"/>
            </a:xfrm>
            <a:custGeom>
              <a:avLst/>
              <a:gdLst/>
              <a:ahLst/>
              <a:cxnLst/>
              <a:rect l="l" t="t" r="r" b="b"/>
              <a:pathLst>
                <a:path w="6137909" h="1743710">
                  <a:moveTo>
                    <a:pt x="183400" y="0"/>
                  </a:moveTo>
                  <a:lnTo>
                    <a:pt x="134700" y="6562"/>
                  </a:lnTo>
                  <a:lnTo>
                    <a:pt x="90905" y="25074"/>
                  </a:lnTo>
                  <a:lnTo>
                    <a:pt x="53776" y="53776"/>
                  </a:lnTo>
                  <a:lnTo>
                    <a:pt x="25074" y="90905"/>
                  </a:lnTo>
                  <a:lnTo>
                    <a:pt x="6562" y="134700"/>
                  </a:lnTo>
                  <a:lnTo>
                    <a:pt x="0" y="183400"/>
                  </a:lnTo>
                  <a:lnTo>
                    <a:pt x="0" y="1560169"/>
                  </a:lnTo>
                  <a:lnTo>
                    <a:pt x="6562" y="1608869"/>
                  </a:lnTo>
                  <a:lnTo>
                    <a:pt x="25074" y="1652664"/>
                  </a:lnTo>
                  <a:lnTo>
                    <a:pt x="53776" y="1689793"/>
                  </a:lnTo>
                  <a:lnTo>
                    <a:pt x="90905" y="1718495"/>
                  </a:lnTo>
                  <a:lnTo>
                    <a:pt x="134700" y="1737007"/>
                  </a:lnTo>
                  <a:lnTo>
                    <a:pt x="183400" y="1743570"/>
                  </a:lnTo>
                  <a:lnTo>
                    <a:pt x="5954204" y="1743570"/>
                  </a:lnTo>
                  <a:lnTo>
                    <a:pt x="6002904" y="1737007"/>
                  </a:lnTo>
                  <a:lnTo>
                    <a:pt x="6046699" y="1718495"/>
                  </a:lnTo>
                  <a:lnTo>
                    <a:pt x="6083828" y="1689793"/>
                  </a:lnTo>
                  <a:lnTo>
                    <a:pt x="6112530" y="1652664"/>
                  </a:lnTo>
                  <a:lnTo>
                    <a:pt x="6131042" y="1608869"/>
                  </a:lnTo>
                  <a:lnTo>
                    <a:pt x="6137605" y="1560169"/>
                  </a:lnTo>
                  <a:lnTo>
                    <a:pt x="6137605" y="183400"/>
                  </a:lnTo>
                  <a:lnTo>
                    <a:pt x="6131042" y="134700"/>
                  </a:lnTo>
                  <a:lnTo>
                    <a:pt x="6112530" y="90905"/>
                  </a:lnTo>
                  <a:lnTo>
                    <a:pt x="6083828" y="53776"/>
                  </a:lnTo>
                  <a:lnTo>
                    <a:pt x="6046699" y="25074"/>
                  </a:lnTo>
                  <a:lnTo>
                    <a:pt x="6002904" y="6562"/>
                  </a:lnTo>
                  <a:lnTo>
                    <a:pt x="5954204" y="0"/>
                  </a:lnTo>
                  <a:lnTo>
                    <a:pt x="183400" y="0"/>
                  </a:lnTo>
                  <a:close/>
                </a:path>
              </a:pathLst>
            </a:custGeom>
            <a:ln w="50800">
              <a:solidFill>
                <a:srgbClr val="93AEC5"/>
              </a:solidFill>
            </a:ln>
          </p:spPr>
          <p:txBody>
            <a:bodyPr wrap="square" lIns="0" tIns="0" rIns="0" bIns="0" rtlCol="0"/>
            <a:lstStyle/>
            <a:p>
              <a:endParaRPr/>
            </a:p>
          </p:txBody>
        </p:sp>
        <p:sp>
          <p:nvSpPr>
            <p:cNvPr id="19" name="object 19"/>
            <p:cNvSpPr/>
            <p:nvPr/>
          </p:nvSpPr>
          <p:spPr>
            <a:xfrm>
              <a:off x="568854" y="2271225"/>
              <a:ext cx="290195" cy="290195"/>
            </a:xfrm>
            <a:custGeom>
              <a:avLst/>
              <a:gdLst/>
              <a:ahLst/>
              <a:cxnLst/>
              <a:rect l="l" t="t" r="r" b="b"/>
              <a:pathLst>
                <a:path w="290194" h="290194">
                  <a:moveTo>
                    <a:pt x="144475" y="0"/>
                  </a:moveTo>
                  <a:lnTo>
                    <a:pt x="98540" y="7553"/>
                  </a:lnTo>
                  <a:lnTo>
                    <a:pt x="58847" y="28481"/>
                  </a:lnTo>
                  <a:lnTo>
                    <a:pt x="27673" y="60183"/>
                  </a:lnTo>
                  <a:lnTo>
                    <a:pt x="7298" y="100057"/>
                  </a:lnTo>
                  <a:lnTo>
                    <a:pt x="0" y="145503"/>
                  </a:lnTo>
                  <a:lnTo>
                    <a:pt x="7348" y="190843"/>
                  </a:lnTo>
                  <a:lnTo>
                    <a:pt x="27823" y="230462"/>
                  </a:lnTo>
                  <a:lnTo>
                    <a:pt x="59072" y="261859"/>
                  </a:lnTo>
                  <a:lnTo>
                    <a:pt x="98740" y="282532"/>
                  </a:lnTo>
                  <a:lnTo>
                    <a:pt x="144475" y="289979"/>
                  </a:lnTo>
                  <a:lnTo>
                    <a:pt x="190316" y="282680"/>
                  </a:lnTo>
                  <a:lnTo>
                    <a:pt x="230240" y="262305"/>
                  </a:lnTo>
                  <a:lnTo>
                    <a:pt x="261793" y="231131"/>
                  </a:lnTo>
                  <a:lnTo>
                    <a:pt x="282523" y="191438"/>
                  </a:lnTo>
                  <a:lnTo>
                    <a:pt x="289979" y="145503"/>
                  </a:lnTo>
                  <a:lnTo>
                    <a:pt x="289292" y="131203"/>
                  </a:lnTo>
                  <a:lnTo>
                    <a:pt x="278625" y="89268"/>
                  </a:lnTo>
                  <a:lnTo>
                    <a:pt x="256428" y="53117"/>
                  </a:lnTo>
                  <a:lnTo>
                    <a:pt x="225285" y="24898"/>
                  </a:lnTo>
                  <a:lnTo>
                    <a:pt x="187274" y="6547"/>
                  </a:lnTo>
                  <a:lnTo>
                    <a:pt x="144475" y="0"/>
                  </a:lnTo>
                  <a:close/>
                </a:path>
              </a:pathLst>
            </a:custGeom>
            <a:solidFill>
              <a:srgbClr val="EECF1F"/>
            </a:solidFill>
          </p:spPr>
          <p:txBody>
            <a:bodyPr wrap="square" lIns="0" tIns="0" rIns="0" bIns="0" rtlCol="0"/>
            <a:lstStyle/>
            <a:p>
              <a:endParaRPr/>
            </a:p>
          </p:txBody>
        </p:sp>
        <p:sp>
          <p:nvSpPr>
            <p:cNvPr id="20" name="object 20"/>
            <p:cNvSpPr/>
            <p:nvPr/>
          </p:nvSpPr>
          <p:spPr>
            <a:xfrm>
              <a:off x="568854" y="2271225"/>
              <a:ext cx="290195" cy="290195"/>
            </a:xfrm>
            <a:custGeom>
              <a:avLst/>
              <a:gdLst/>
              <a:ahLst/>
              <a:cxnLst/>
              <a:rect l="l" t="t" r="r" b="b"/>
              <a:pathLst>
                <a:path w="290194" h="290194">
                  <a:moveTo>
                    <a:pt x="144475" y="0"/>
                  </a:moveTo>
                  <a:lnTo>
                    <a:pt x="98540" y="7553"/>
                  </a:lnTo>
                  <a:lnTo>
                    <a:pt x="58847" y="28481"/>
                  </a:lnTo>
                  <a:lnTo>
                    <a:pt x="27673" y="60183"/>
                  </a:lnTo>
                  <a:lnTo>
                    <a:pt x="7298" y="100057"/>
                  </a:lnTo>
                  <a:lnTo>
                    <a:pt x="0" y="145503"/>
                  </a:lnTo>
                  <a:lnTo>
                    <a:pt x="7348" y="190843"/>
                  </a:lnTo>
                  <a:lnTo>
                    <a:pt x="27823" y="230462"/>
                  </a:lnTo>
                  <a:lnTo>
                    <a:pt x="59072" y="261859"/>
                  </a:lnTo>
                  <a:lnTo>
                    <a:pt x="98740" y="282532"/>
                  </a:lnTo>
                  <a:lnTo>
                    <a:pt x="144475" y="289979"/>
                  </a:lnTo>
                  <a:lnTo>
                    <a:pt x="190316" y="282680"/>
                  </a:lnTo>
                  <a:lnTo>
                    <a:pt x="230240" y="262305"/>
                  </a:lnTo>
                  <a:lnTo>
                    <a:pt x="261793" y="231131"/>
                  </a:lnTo>
                  <a:lnTo>
                    <a:pt x="282523" y="191438"/>
                  </a:lnTo>
                  <a:lnTo>
                    <a:pt x="289979" y="145503"/>
                  </a:lnTo>
                  <a:lnTo>
                    <a:pt x="289292" y="131203"/>
                  </a:lnTo>
                  <a:lnTo>
                    <a:pt x="278625" y="89268"/>
                  </a:lnTo>
                  <a:lnTo>
                    <a:pt x="256428" y="53117"/>
                  </a:lnTo>
                  <a:lnTo>
                    <a:pt x="225285" y="24898"/>
                  </a:lnTo>
                  <a:lnTo>
                    <a:pt x="187274" y="6547"/>
                  </a:lnTo>
                  <a:lnTo>
                    <a:pt x="144475" y="0"/>
                  </a:lnTo>
                  <a:close/>
                </a:path>
              </a:pathLst>
            </a:custGeom>
            <a:solidFill>
              <a:srgbClr val="184569"/>
            </a:solidFill>
          </p:spPr>
          <p:txBody>
            <a:bodyPr wrap="square" lIns="0" tIns="0" rIns="0" bIns="0" rtlCol="0"/>
            <a:lstStyle/>
            <a:p>
              <a:endParaRPr dirty="0"/>
            </a:p>
          </p:txBody>
        </p:sp>
        <p:sp>
          <p:nvSpPr>
            <p:cNvPr id="21" name="object 21"/>
            <p:cNvSpPr/>
            <p:nvPr/>
          </p:nvSpPr>
          <p:spPr>
            <a:xfrm>
              <a:off x="620972" y="2274328"/>
              <a:ext cx="276860" cy="209550"/>
            </a:xfrm>
            <a:custGeom>
              <a:avLst/>
              <a:gdLst/>
              <a:ahLst/>
              <a:cxnLst/>
              <a:rect l="l" t="t" r="r" b="b"/>
              <a:pathLst>
                <a:path w="276859" h="209550">
                  <a:moveTo>
                    <a:pt x="0" y="142405"/>
                  </a:moveTo>
                  <a:lnTo>
                    <a:pt x="67081" y="209473"/>
                  </a:lnTo>
                  <a:lnTo>
                    <a:pt x="276555" y="0"/>
                  </a:lnTo>
                </a:path>
              </a:pathLst>
            </a:custGeom>
            <a:ln w="41275">
              <a:solidFill>
                <a:srgbClr val="96ACC5"/>
              </a:solidFill>
            </a:ln>
          </p:spPr>
          <p:txBody>
            <a:bodyPr wrap="square" lIns="0" tIns="0" rIns="0" bIns="0" rtlCol="0"/>
            <a:lstStyle/>
            <a:p>
              <a:endParaRPr/>
            </a:p>
          </p:txBody>
        </p:sp>
        <p:sp>
          <p:nvSpPr>
            <p:cNvPr id="22" name="object 22"/>
            <p:cNvSpPr/>
            <p:nvPr/>
          </p:nvSpPr>
          <p:spPr>
            <a:xfrm>
              <a:off x="620972" y="2274328"/>
              <a:ext cx="276860" cy="209550"/>
            </a:xfrm>
            <a:custGeom>
              <a:avLst/>
              <a:gdLst/>
              <a:ahLst/>
              <a:cxnLst/>
              <a:rect l="l" t="t" r="r" b="b"/>
              <a:pathLst>
                <a:path w="276859" h="209550">
                  <a:moveTo>
                    <a:pt x="0" y="142405"/>
                  </a:moveTo>
                  <a:lnTo>
                    <a:pt x="67081" y="209473"/>
                  </a:lnTo>
                  <a:lnTo>
                    <a:pt x="276555" y="0"/>
                  </a:lnTo>
                </a:path>
              </a:pathLst>
            </a:custGeom>
            <a:ln w="30962">
              <a:solidFill>
                <a:srgbClr val="EBFFFF"/>
              </a:solidFill>
            </a:ln>
          </p:spPr>
          <p:txBody>
            <a:bodyPr wrap="square" lIns="0" tIns="0" rIns="0" bIns="0" rtlCol="0"/>
            <a:lstStyle/>
            <a:p>
              <a:endParaRPr/>
            </a:p>
          </p:txBody>
        </p:sp>
      </p:grpSp>
      <p:sp>
        <p:nvSpPr>
          <p:cNvPr id="27" name="object 27"/>
          <p:cNvSpPr/>
          <p:nvPr/>
        </p:nvSpPr>
        <p:spPr>
          <a:xfrm>
            <a:off x="914400" y="5510530"/>
            <a:ext cx="2838450" cy="445770"/>
          </a:xfrm>
          <a:custGeom>
            <a:avLst/>
            <a:gdLst/>
            <a:ahLst/>
            <a:cxnLst/>
            <a:rect l="l" t="t" r="r" b="b"/>
            <a:pathLst>
              <a:path w="3804920" h="445770">
                <a:moveTo>
                  <a:pt x="3804475" y="0"/>
                </a:moveTo>
                <a:lnTo>
                  <a:pt x="100799" y="0"/>
                </a:lnTo>
                <a:lnTo>
                  <a:pt x="61566" y="7922"/>
                </a:lnTo>
                <a:lnTo>
                  <a:pt x="29525" y="29525"/>
                </a:lnTo>
                <a:lnTo>
                  <a:pt x="7922" y="61566"/>
                </a:lnTo>
                <a:lnTo>
                  <a:pt x="0" y="100799"/>
                </a:lnTo>
                <a:lnTo>
                  <a:pt x="0" y="344703"/>
                </a:lnTo>
                <a:lnTo>
                  <a:pt x="7922" y="383936"/>
                </a:lnTo>
                <a:lnTo>
                  <a:pt x="29525" y="415977"/>
                </a:lnTo>
                <a:lnTo>
                  <a:pt x="61566" y="437581"/>
                </a:lnTo>
                <a:lnTo>
                  <a:pt x="100799" y="445503"/>
                </a:lnTo>
                <a:lnTo>
                  <a:pt x="3804475" y="445503"/>
                </a:lnTo>
                <a:lnTo>
                  <a:pt x="3804475" y="0"/>
                </a:lnTo>
                <a:close/>
              </a:path>
            </a:pathLst>
          </a:custGeom>
          <a:solidFill>
            <a:srgbClr val="C9DEEC"/>
          </a:solidFill>
        </p:spPr>
        <p:txBody>
          <a:bodyPr wrap="square" lIns="0" tIns="0" rIns="0" bIns="0" rtlCol="0"/>
          <a:lstStyle/>
          <a:p>
            <a:endParaRPr dirty="0"/>
          </a:p>
        </p:txBody>
      </p:sp>
      <p:sp>
        <p:nvSpPr>
          <p:cNvPr id="31" name="object 31"/>
          <p:cNvSpPr txBox="1"/>
          <p:nvPr/>
        </p:nvSpPr>
        <p:spPr>
          <a:xfrm>
            <a:off x="1214899" y="1998234"/>
            <a:ext cx="5288915" cy="1263936"/>
          </a:xfrm>
          <a:prstGeom prst="rect">
            <a:avLst/>
          </a:prstGeom>
        </p:spPr>
        <p:txBody>
          <a:bodyPr vert="horz" wrap="square" lIns="0" tIns="12700" rIns="0" bIns="0" rtlCol="0">
            <a:spAutoFit/>
          </a:bodyPr>
          <a:lstStyle/>
          <a:p>
            <a:pPr marL="12700">
              <a:lnSpc>
                <a:spcPct val="100000"/>
              </a:lnSpc>
              <a:spcBef>
                <a:spcPts val="100"/>
              </a:spcBef>
            </a:pPr>
            <a:r>
              <a:rPr sz="1800" spc="95" dirty="0">
                <a:solidFill>
                  <a:srgbClr val="184569"/>
                </a:solidFill>
                <a:latin typeface="Montserrat" pitchFamily="2" charset="0"/>
                <a:cs typeface="Century Gothic"/>
              </a:rPr>
              <a:t>INFO</a:t>
            </a:r>
            <a:endParaRPr lang="de-DE" sz="1800" spc="95" dirty="0">
              <a:solidFill>
                <a:srgbClr val="184569"/>
              </a:solidFill>
              <a:latin typeface="Montserrat" pitchFamily="2" charset="0"/>
              <a:cs typeface="Century Gothic"/>
            </a:endParaRPr>
          </a:p>
          <a:p>
            <a:pPr marL="12700" marR="114935" algn="just">
              <a:lnSpc>
                <a:spcPct val="118100"/>
              </a:lnSpc>
              <a:spcBef>
                <a:spcPts val="815"/>
              </a:spcBef>
            </a:pPr>
            <a:r>
              <a:rPr lang="de-DE" sz="1200" dirty="0">
                <a:solidFill>
                  <a:srgbClr val="184569"/>
                </a:solidFill>
                <a:latin typeface="Hind"/>
                <a:cs typeface="Hind"/>
              </a:rPr>
              <a:t>Auf der vorherigen Seite hast du eine Ablaufsequenz und ein Flussdiagramm notiert. Was mit den beiden Darstellungen beschrieben wird, wird auch als “Algorithmus” bezeichnet. Ein Algorithmus kann auf viele verschiedenen Arten dargestellt werden, auch so, dass ein Computer ihn ausführen kann.</a:t>
            </a:r>
            <a:endParaRPr lang="de-DE" sz="1200" dirty="0">
              <a:latin typeface="Hind"/>
              <a:cs typeface="Hind"/>
            </a:endParaRPr>
          </a:p>
        </p:txBody>
      </p:sp>
      <p:sp>
        <p:nvSpPr>
          <p:cNvPr id="32" name="object 32"/>
          <p:cNvSpPr txBox="1"/>
          <p:nvPr/>
        </p:nvSpPr>
        <p:spPr>
          <a:xfrm>
            <a:off x="1218526" y="4103000"/>
            <a:ext cx="1613306" cy="289823"/>
          </a:xfrm>
          <a:prstGeom prst="rect">
            <a:avLst/>
          </a:prstGeom>
        </p:spPr>
        <p:txBody>
          <a:bodyPr vert="horz" wrap="square" lIns="0" tIns="12700" rIns="0" bIns="0" rtlCol="0">
            <a:spAutoFit/>
          </a:bodyPr>
          <a:lstStyle/>
          <a:p>
            <a:pPr marL="12700">
              <a:lnSpc>
                <a:spcPct val="100000"/>
              </a:lnSpc>
              <a:spcBef>
                <a:spcPts val="100"/>
              </a:spcBef>
            </a:pPr>
            <a:r>
              <a:rPr sz="1800" spc="105" dirty="0">
                <a:solidFill>
                  <a:srgbClr val="EAFEFE"/>
                </a:solidFill>
                <a:latin typeface="Montserrat" pitchFamily="2" charset="0"/>
                <a:cs typeface="Century Gothic"/>
              </a:rPr>
              <a:t>AUFGABE</a:t>
            </a:r>
            <a:r>
              <a:rPr lang="de-DE" sz="1800" spc="105" dirty="0">
                <a:solidFill>
                  <a:srgbClr val="EAFEFE"/>
                </a:solidFill>
                <a:latin typeface="Montserrat" pitchFamily="2" charset="0"/>
                <a:cs typeface="Century Gothic"/>
              </a:rPr>
              <a:t> 2</a:t>
            </a:r>
            <a:endParaRPr sz="1800" dirty="0">
              <a:latin typeface="Montserrat" pitchFamily="2" charset="0"/>
              <a:cs typeface="Century Gothic"/>
            </a:endParaRPr>
          </a:p>
        </p:txBody>
      </p:sp>
      <p:sp>
        <p:nvSpPr>
          <p:cNvPr id="33" name="object 33"/>
          <p:cNvSpPr txBox="1"/>
          <p:nvPr/>
        </p:nvSpPr>
        <p:spPr>
          <a:xfrm>
            <a:off x="1227596" y="4628832"/>
            <a:ext cx="4988560" cy="666464"/>
          </a:xfrm>
          <a:prstGeom prst="rect">
            <a:avLst/>
          </a:prstGeom>
        </p:spPr>
        <p:txBody>
          <a:bodyPr vert="horz" wrap="square" lIns="0" tIns="12700" rIns="0" bIns="0" rtlCol="0">
            <a:spAutoFit/>
          </a:bodyPr>
          <a:lstStyle/>
          <a:p>
            <a:pPr marL="12700" marR="5080" algn="just">
              <a:lnSpc>
                <a:spcPct val="118100"/>
              </a:lnSpc>
              <a:spcBef>
                <a:spcPts val="100"/>
              </a:spcBef>
            </a:pPr>
            <a:r>
              <a:rPr sz="1200" dirty="0" err="1">
                <a:solidFill>
                  <a:srgbClr val="184569"/>
                </a:solidFill>
                <a:latin typeface="Hind"/>
                <a:cs typeface="Hind"/>
              </a:rPr>
              <a:t>Notiere</a:t>
            </a:r>
            <a:r>
              <a:rPr sz="1200" spc="-10" dirty="0">
                <a:solidFill>
                  <a:srgbClr val="184569"/>
                </a:solidFill>
                <a:latin typeface="Hind"/>
                <a:cs typeface="Hind"/>
              </a:rPr>
              <a:t> </a:t>
            </a:r>
            <a:r>
              <a:rPr lang="de-DE" sz="1200" dirty="0">
                <a:solidFill>
                  <a:srgbClr val="184569"/>
                </a:solidFill>
                <a:latin typeface="Hind"/>
                <a:cs typeface="Hind"/>
              </a:rPr>
              <a:t>die Definition eines Algorithmus und seine Bausteine. Ergänze anschließend in deinem Flussdiagramm auf der vorherigen Seite diejenigen Stellen, die diesen Bausteinen entsprechen.</a:t>
            </a:r>
            <a:endParaRPr sz="1200" dirty="0">
              <a:latin typeface="Hind"/>
              <a:cs typeface="Hind"/>
            </a:endParaRPr>
          </a:p>
        </p:txBody>
      </p:sp>
      <p:grpSp>
        <p:nvGrpSpPr>
          <p:cNvPr id="35" name="object 35"/>
          <p:cNvGrpSpPr/>
          <p:nvPr/>
        </p:nvGrpSpPr>
        <p:grpSpPr>
          <a:xfrm>
            <a:off x="578272" y="4050384"/>
            <a:ext cx="295910" cy="374564"/>
            <a:chOff x="563143" y="4023840"/>
            <a:chExt cx="295910" cy="374564"/>
          </a:xfrm>
        </p:grpSpPr>
        <p:sp>
          <p:nvSpPr>
            <p:cNvPr id="36" name="object 36"/>
            <p:cNvSpPr/>
            <p:nvPr/>
          </p:nvSpPr>
          <p:spPr>
            <a:xfrm>
              <a:off x="563143" y="4102494"/>
              <a:ext cx="295910" cy="295910"/>
            </a:xfrm>
            <a:custGeom>
              <a:avLst/>
              <a:gdLst/>
              <a:ahLst/>
              <a:cxnLst/>
              <a:rect l="l" t="t" r="r" b="b"/>
              <a:pathLst>
                <a:path w="295909" h="295910">
                  <a:moveTo>
                    <a:pt x="147332" y="0"/>
                  </a:moveTo>
                  <a:lnTo>
                    <a:pt x="100486" y="7703"/>
                  </a:lnTo>
                  <a:lnTo>
                    <a:pt x="60007" y="29046"/>
                  </a:lnTo>
                  <a:lnTo>
                    <a:pt x="28218" y="61376"/>
                  </a:lnTo>
                  <a:lnTo>
                    <a:pt x="7441" y="102040"/>
                  </a:lnTo>
                  <a:lnTo>
                    <a:pt x="0" y="148386"/>
                  </a:lnTo>
                  <a:lnTo>
                    <a:pt x="7492" y="194623"/>
                  </a:lnTo>
                  <a:lnTo>
                    <a:pt x="28372" y="235026"/>
                  </a:lnTo>
                  <a:lnTo>
                    <a:pt x="60237" y="267043"/>
                  </a:lnTo>
                  <a:lnTo>
                    <a:pt x="100691" y="288125"/>
                  </a:lnTo>
                  <a:lnTo>
                    <a:pt x="147332" y="295719"/>
                  </a:lnTo>
                  <a:lnTo>
                    <a:pt x="194082" y="288276"/>
                  </a:lnTo>
                  <a:lnTo>
                    <a:pt x="234794" y="267497"/>
                  </a:lnTo>
                  <a:lnTo>
                    <a:pt x="266968" y="235706"/>
                  </a:lnTo>
                  <a:lnTo>
                    <a:pt x="288105" y="195228"/>
                  </a:lnTo>
                  <a:lnTo>
                    <a:pt x="295706" y="148386"/>
                  </a:lnTo>
                  <a:lnTo>
                    <a:pt x="295008" y="133801"/>
                  </a:lnTo>
                  <a:lnTo>
                    <a:pt x="284137" y="91033"/>
                  </a:lnTo>
                  <a:lnTo>
                    <a:pt x="261502" y="54167"/>
                  </a:lnTo>
                  <a:lnTo>
                    <a:pt x="229741" y="25390"/>
                  </a:lnTo>
                  <a:lnTo>
                    <a:pt x="190977" y="6676"/>
                  </a:lnTo>
                  <a:lnTo>
                    <a:pt x="147332" y="0"/>
                  </a:lnTo>
                  <a:close/>
                </a:path>
              </a:pathLst>
            </a:custGeom>
            <a:solidFill>
              <a:srgbClr val="EECF1F"/>
            </a:solidFill>
          </p:spPr>
          <p:txBody>
            <a:bodyPr wrap="square" lIns="0" tIns="0" rIns="0" bIns="0" rtlCol="0"/>
            <a:lstStyle/>
            <a:p>
              <a:endParaRPr/>
            </a:p>
          </p:txBody>
        </p:sp>
        <p:sp>
          <p:nvSpPr>
            <p:cNvPr id="37" name="object 37"/>
            <p:cNvSpPr/>
            <p:nvPr/>
          </p:nvSpPr>
          <p:spPr>
            <a:xfrm>
              <a:off x="563143" y="4102494"/>
              <a:ext cx="291600" cy="291600"/>
            </a:xfrm>
            <a:custGeom>
              <a:avLst/>
              <a:gdLst/>
              <a:ahLst/>
              <a:cxnLst/>
              <a:rect l="l" t="t" r="r" b="b"/>
              <a:pathLst>
                <a:path w="295909" h="295910">
                  <a:moveTo>
                    <a:pt x="147332" y="0"/>
                  </a:moveTo>
                  <a:lnTo>
                    <a:pt x="100486" y="7703"/>
                  </a:lnTo>
                  <a:lnTo>
                    <a:pt x="60007" y="29046"/>
                  </a:lnTo>
                  <a:lnTo>
                    <a:pt x="28218" y="61376"/>
                  </a:lnTo>
                  <a:lnTo>
                    <a:pt x="7441" y="102040"/>
                  </a:lnTo>
                  <a:lnTo>
                    <a:pt x="0" y="148386"/>
                  </a:lnTo>
                  <a:lnTo>
                    <a:pt x="7492" y="194623"/>
                  </a:lnTo>
                  <a:lnTo>
                    <a:pt x="28372" y="235026"/>
                  </a:lnTo>
                  <a:lnTo>
                    <a:pt x="60237" y="267043"/>
                  </a:lnTo>
                  <a:lnTo>
                    <a:pt x="100691" y="288125"/>
                  </a:lnTo>
                  <a:lnTo>
                    <a:pt x="147332" y="295719"/>
                  </a:lnTo>
                  <a:lnTo>
                    <a:pt x="194082" y="288276"/>
                  </a:lnTo>
                  <a:lnTo>
                    <a:pt x="234794" y="267497"/>
                  </a:lnTo>
                  <a:lnTo>
                    <a:pt x="266968" y="235706"/>
                  </a:lnTo>
                  <a:lnTo>
                    <a:pt x="288105" y="195228"/>
                  </a:lnTo>
                  <a:lnTo>
                    <a:pt x="295706" y="148386"/>
                  </a:lnTo>
                  <a:lnTo>
                    <a:pt x="295008" y="133801"/>
                  </a:lnTo>
                  <a:lnTo>
                    <a:pt x="284137" y="91033"/>
                  </a:lnTo>
                  <a:lnTo>
                    <a:pt x="261502" y="54167"/>
                  </a:lnTo>
                  <a:lnTo>
                    <a:pt x="229741" y="25390"/>
                  </a:lnTo>
                  <a:lnTo>
                    <a:pt x="190977" y="6676"/>
                  </a:lnTo>
                  <a:lnTo>
                    <a:pt x="147332" y="0"/>
                  </a:lnTo>
                  <a:close/>
                </a:path>
              </a:pathLst>
            </a:custGeom>
            <a:solidFill>
              <a:srgbClr val="184569"/>
            </a:solidFill>
          </p:spPr>
          <p:txBody>
            <a:bodyPr wrap="square" lIns="0" tIns="0" rIns="0" bIns="0" rtlCol="0"/>
            <a:lstStyle/>
            <a:p>
              <a:endParaRPr/>
            </a:p>
          </p:txBody>
        </p:sp>
        <p:sp>
          <p:nvSpPr>
            <p:cNvPr id="38" name="object 38"/>
            <p:cNvSpPr/>
            <p:nvPr/>
          </p:nvSpPr>
          <p:spPr>
            <a:xfrm>
              <a:off x="577240" y="4023840"/>
              <a:ext cx="248920" cy="257810"/>
            </a:xfrm>
            <a:custGeom>
              <a:avLst/>
              <a:gdLst/>
              <a:ahLst/>
              <a:cxnLst/>
              <a:rect l="l" t="t" r="r" b="b"/>
              <a:pathLst>
                <a:path w="248919" h="257810">
                  <a:moveTo>
                    <a:pt x="129235" y="0"/>
                  </a:moveTo>
                  <a:lnTo>
                    <a:pt x="88746" y="3482"/>
                  </a:lnTo>
                  <a:lnTo>
                    <a:pt x="37870" y="21756"/>
                  </a:lnTo>
                  <a:lnTo>
                    <a:pt x="0" y="53974"/>
                  </a:lnTo>
                  <a:lnTo>
                    <a:pt x="27520" y="74764"/>
                  </a:lnTo>
                  <a:lnTo>
                    <a:pt x="36538" y="65015"/>
                  </a:lnTo>
                  <a:lnTo>
                    <a:pt x="46464" y="56530"/>
                  </a:lnTo>
                  <a:lnTo>
                    <a:pt x="81783" y="38691"/>
                  </a:lnTo>
                  <a:lnTo>
                    <a:pt x="126657" y="32727"/>
                  </a:lnTo>
                  <a:lnTo>
                    <a:pt x="145495" y="33823"/>
                  </a:lnTo>
                  <a:lnTo>
                    <a:pt x="188429" y="50355"/>
                  </a:lnTo>
                  <a:lnTo>
                    <a:pt x="208850" y="82655"/>
                  </a:lnTo>
                  <a:lnTo>
                    <a:pt x="210210" y="96024"/>
                  </a:lnTo>
                  <a:lnTo>
                    <a:pt x="209787" y="104311"/>
                  </a:lnTo>
                  <a:lnTo>
                    <a:pt x="191042" y="143764"/>
                  </a:lnTo>
                  <a:lnTo>
                    <a:pt x="156741" y="175546"/>
                  </a:lnTo>
                  <a:lnTo>
                    <a:pt x="150937" y="181028"/>
                  </a:lnTo>
                  <a:lnTo>
                    <a:pt x="126028" y="212536"/>
                  </a:lnTo>
                  <a:lnTo>
                    <a:pt x="115290" y="257505"/>
                  </a:lnTo>
                  <a:lnTo>
                    <a:pt x="153708" y="257505"/>
                  </a:lnTo>
                  <a:lnTo>
                    <a:pt x="154124" y="248477"/>
                  </a:lnTo>
                  <a:lnTo>
                    <a:pt x="155378" y="240103"/>
                  </a:lnTo>
                  <a:lnTo>
                    <a:pt x="178066" y="200888"/>
                  </a:lnTo>
                  <a:lnTo>
                    <a:pt x="207154" y="173952"/>
                  </a:lnTo>
                  <a:lnTo>
                    <a:pt x="212956" y="168346"/>
                  </a:lnTo>
                  <a:lnTo>
                    <a:pt x="237890" y="136183"/>
                  </a:lnTo>
                  <a:lnTo>
                    <a:pt x="248627" y="90335"/>
                  </a:lnTo>
                  <a:lnTo>
                    <a:pt x="247700" y="76787"/>
                  </a:lnTo>
                  <a:lnTo>
                    <a:pt x="225713" y="32484"/>
                  </a:lnTo>
                  <a:lnTo>
                    <a:pt x="192328" y="10883"/>
                  </a:lnTo>
                  <a:lnTo>
                    <a:pt x="146796" y="679"/>
                  </a:lnTo>
                  <a:lnTo>
                    <a:pt x="129235" y="0"/>
                  </a:lnTo>
                  <a:close/>
                </a:path>
              </a:pathLst>
            </a:custGeom>
            <a:solidFill>
              <a:srgbClr val="EBFFFF"/>
            </a:solidFill>
          </p:spPr>
          <p:txBody>
            <a:bodyPr wrap="square" lIns="0" tIns="0" rIns="0" bIns="0" rtlCol="0"/>
            <a:lstStyle/>
            <a:p>
              <a:endParaRPr/>
            </a:p>
          </p:txBody>
        </p:sp>
        <p:sp>
          <p:nvSpPr>
            <p:cNvPr id="39" name="object 39"/>
            <p:cNvSpPr/>
            <p:nvPr/>
          </p:nvSpPr>
          <p:spPr>
            <a:xfrm>
              <a:off x="577240" y="4023840"/>
              <a:ext cx="248920" cy="257810"/>
            </a:xfrm>
            <a:custGeom>
              <a:avLst/>
              <a:gdLst/>
              <a:ahLst/>
              <a:cxnLst/>
              <a:rect l="l" t="t" r="r" b="b"/>
              <a:pathLst>
                <a:path w="248919" h="257810">
                  <a:moveTo>
                    <a:pt x="115290" y="257454"/>
                  </a:moveTo>
                  <a:lnTo>
                    <a:pt x="126028" y="212536"/>
                  </a:lnTo>
                  <a:lnTo>
                    <a:pt x="150937" y="181028"/>
                  </a:lnTo>
                  <a:lnTo>
                    <a:pt x="168756" y="165048"/>
                  </a:lnTo>
                  <a:lnTo>
                    <a:pt x="174615" y="159804"/>
                  </a:lnTo>
                  <a:lnTo>
                    <a:pt x="203479" y="125856"/>
                  </a:lnTo>
                  <a:lnTo>
                    <a:pt x="210210" y="96024"/>
                  </a:lnTo>
                  <a:lnTo>
                    <a:pt x="208850" y="82655"/>
                  </a:lnTo>
                  <a:lnTo>
                    <a:pt x="188429" y="50355"/>
                  </a:lnTo>
                  <a:lnTo>
                    <a:pt x="145495" y="33823"/>
                  </a:lnTo>
                  <a:lnTo>
                    <a:pt x="126657" y="32727"/>
                  </a:lnTo>
                  <a:lnTo>
                    <a:pt x="110595" y="33388"/>
                  </a:lnTo>
                  <a:lnTo>
                    <a:pt x="69037" y="43345"/>
                  </a:lnTo>
                  <a:lnTo>
                    <a:pt x="36538" y="65015"/>
                  </a:lnTo>
                  <a:lnTo>
                    <a:pt x="27520" y="74764"/>
                  </a:lnTo>
                  <a:lnTo>
                    <a:pt x="0" y="53974"/>
                  </a:lnTo>
                  <a:lnTo>
                    <a:pt x="37870" y="21756"/>
                  </a:lnTo>
                  <a:lnTo>
                    <a:pt x="88746" y="3482"/>
                  </a:lnTo>
                  <a:lnTo>
                    <a:pt x="129235" y="0"/>
                  </a:lnTo>
                  <a:lnTo>
                    <a:pt x="146796" y="679"/>
                  </a:lnTo>
                  <a:lnTo>
                    <a:pt x="192328" y="10883"/>
                  </a:lnTo>
                  <a:lnTo>
                    <a:pt x="225713" y="32484"/>
                  </a:lnTo>
                  <a:lnTo>
                    <a:pt x="247700" y="76787"/>
                  </a:lnTo>
                  <a:lnTo>
                    <a:pt x="248627" y="90335"/>
                  </a:lnTo>
                  <a:lnTo>
                    <a:pt x="248191" y="101100"/>
                  </a:lnTo>
                  <a:lnTo>
                    <a:pt x="233702" y="143416"/>
                  </a:lnTo>
                  <a:lnTo>
                    <a:pt x="207154" y="173952"/>
                  </a:lnTo>
                  <a:lnTo>
                    <a:pt x="195134" y="184709"/>
                  </a:lnTo>
                  <a:lnTo>
                    <a:pt x="189279" y="190069"/>
                  </a:lnTo>
                  <a:lnTo>
                    <a:pt x="164057" y="218717"/>
                  </a:lnTo>
                  <a:lnTo>
                    <a:pt x="153708" y="257505"/>
                  </a:lnTo>
                  <a:lnTo>
                    <a:pt x="115290" y="257505"/>
                  </a:lnTo>
                  <a:close/>
                </a:path>
              </a:pathLst>
            </a:custGeom>
            <a:ln w="5257">
              <a:solidFill>
                <a:srgbClr val="96ACC5"/>
              </a:solidFill>
            </a:ln>
          </p:spPr>
          <p:txBody>
            <a:bodyPr wrap="square" lIns="0" tIns="0" rIns="0" bIns="0" rtlCol="0"/>
            <a:lstStyle/>
            <a:p>
              <a:endParaRPr/>
            </a:p>
          </p:txBody>
        </p:sp>
        <p:sp>
          <p:nvSpPr>
            <p:cNvPr id="40" name="object 40"/>
            <p:cNvSpPr/>
            <p:nvPr/>
          </p:nvSpPr>
          <p:spPr>
            <a:xfrm>
              <a:off x="687327" y="4310024"/>
              <a:ext cx="47625" cy="47625"/>
            </a:xfrm>
            <a:custGeom>
              <a:avLst/>
              <a:gdLst/>
              <a:ahLst/>
              <a:cxnLst/>
              <a:rect l="l" t="t" r="r" b="b"/>
              <a:pathLst>
                <a:path w="47625" h="47625">
                  <a:moveTo>
                    <a:pt x="23672" y="0"/>
                  </a:moveTo>
                  <a:lnTo>
                    <a:pt x="14455" y="1861"/>
                  </a:lnTo>
                  <a:lnTo>
                    <a:pt x="6931" y="6935"/>
                  </a:lnTo>
                  <a:lnTo>
                    <a:pt x="1859" y="14460"/>
                  </a:lnTo>
                  <a:lnTo>
                    <a:pt x="0" y="23672"/>
                  </a:lnTo>
                  <a:lnTo>
                    <a:pt x="1859" y="32892"/>
                  </a:lnTo>
                  <a:lnTo>
                    <a:pt x="6931" y="40420"/>
                  </a:lnTo>
                  <a:lnTo>
                    <a:pt x="14455" y="45496"/>
                  </a:lnTo>
                  <a:lnTo>
                    <a:pt x="23672" y="47358"/>
                  </a:lnTo>
                  <a:lnTo>
                    <a:pt x="32890" y="45496"/>
                  </a:lnTo>
                  <a:lnTo>
                    <a:pt x="40414" y="40420"/>
                  </a:lnTo>
                  <a:lnTo>
                    <a:pt x="45486" y="32892"/>
                  </a:lnTo>
                  <a:lnTo>
                    <a:pt x="47345" y="23672"/>
                  </a:lnTo>
                  <a:lnTo>
                    <a:pt x="45486" y="14460"/>
                  </a:lnTo>
                  <a:lnTo>
                    <a:pt x="40414" y="6935"/>
                  </a:lnTo>
                  <a:lnTo>
                    <a:pt x="32890" y="1861"/>
                  </a:lnTo>
                  <a:lnTo>
                    <a:pt x="23672" y="0"/>
                  </a:lnTo>
                  <a:close/>
                </a:path>
              </a:pathLst>
            </a:custGeom>
            <a:solidFill>
              <a:srgbClr val="A3C3A1"/>
            </a:solidFill>
          </p:spPr>
          <p:txBody>
            <a:bodyPr wrap="square" lIns="0" tIns="0" rIns="0" bIns="0" rtlCol="0"/>
            <a:lstStyle/>
            <a:p>
              <a:endParaRPr/>
            </a:p>
          </p:txBody>
        </p:sp>
        <p:sp>
          <p:nvSpPr>
            <p:cNvPr id="41" name="object 41"/>
            <p:cNvSpPr/>
            <p:nvPr/>
          </p:nvSpPr>
          <p:spPr>
            <a:xfrm>
              <a:off x="687327" y="4310024"/>
              <a:ext cx="47625" cy="47625"/>
            </a:xfrm>
            <a:custGeom>
              <a:avLst/>
              <a:gdLst/>
              <a:ahLst/>
              <a:cxnLst/>
              <a:rect l="l" t="t" r="r" b="b"/>
              <a:pathLst>
                <a:path w="47625" h="47625">
                  <a:moveTo>
                    <a:pt x="23672" y="0"/>
                  </a:moveTo>
                  <a:lnTo>
                    <a:pt x="32890" y="1861"/>
                  </a:lnTo>
                  <a:lnTo>
                    <a:pt x="40414" y="6935"/>
                  </a:lnTo>
                  <a:lnTo>
                    <a:pt x="45486" y="14460"/>
                  </a:lnTo>
                  <a:lnTo>
                    <a:pt x="47345" y="23672"/>
                  </a:lnTo>
                  <a:lnTo>
                    <a:pt x="45486" y="32892"/>
                  </a:lnTo>
                  <a:lnTo>
                    <a:pt x="40414" y="40420"/>
                  </a:lnTo>
                  <a:lnTo>
                    <a:pt x="32890" y="45496"/>
                  </a:lnTo>
                  <a:lnTo>
                    <a:pt x="23672" y="47358"/>
                  </a:lnTo>
                  <a:lnTo>
                    <a:pt x="14455" y="45496"/>
                  </a:lnTo>
                  <a:lnTo>
                    <a:pt x="6931" y="40420"/>
                  </a:lnTo>
                  <a:lnTo>
                    <a:pt x="1859" y="32892"/>
                  </a:lnTo>
                  <a:lnTo>
                    <a:pt x="0" y="23672"/>
                  </a:lnTo>
                  <a:lnTo>
                    <a:pt x="1859" y="14460"/>
                  </a:lnTo>
                  <a:lnTo>
                    <a:pt x="6931" y="6935"/>
                  </a:lnTo>
                  <a:lnTo>
                    <a:pt x="14455" y="1861"/>
                  </a:lnTo>
                  <a:lnTo>
                    <a:pt x="23672" y="0"/>
                  </a:lnTo>
                  <a:close/>
                </a:path>
              </a:pathLst>
            </a:custGeom>
            <a:ln w="5257">
              <a:solidFill>
                <a:srgbClr val="96ACC5"/>
              </a:solidFill>
            </a:ln>
          </p:spPr>
          <p:txBody>
            <a:bodyPr wrap="square" lIns="0" tIns="0" rIns="0" bIns="0" rtlCol="0"/>
            <a:lstStyle/>
            <a:p>
              <a:endParaRPr/>
            </a:p>
          </p:txBody>
        </p:sp>
        <p:sp>
          <p:nvSpPr>
            <p:cNvPr id="42" name="object 42"/>
            <p:cNvSpPr/>
            <p:nvPr/>
          </p:nvSpPr>
          <p:spPr>
            <a:xfrm>
              <a:off x="688902" y="4311603"/>
              <a:ext cx="44450" cy="44450"/>
            </a:xfrm>
            <a:custGeom>
              <a:avLst/>
              <a:gdLst/>
              <a:ahLst/>
              <a:cxnLst/>
              <a:rect l="l" t="t" r="r" b="b"/>
              <a:pathLst>
                <a:path w="44450" h="44450">
                  <a:moveTo>
                    <a:pt x="22098" y="0"/>
                  </a:moveTo>
                  <a:lnTo>
                    <a:pt x="13496" y="1736"/>
                  </a:lnTo>
                  <a:lnTo>
                    <a:pt x="6472" y="6472"/>
                  </a:lnTo>
                  <a:lnTo>
                    <a:pt x="1736" y="13496"/>
                  </a:lnTo>
                  <a:lnTo>
                    <a:pt x="0" y="22098"/>
                  </a:lnTo>
                  <a:lnTo>
                    <a:pt x="1736" y="30699"/>
                  </a:lnTo>
                  <a:lnTo>
                    <a:pt x="6472" y="37723"/>
                  </a:lnTo>
                  <a:lnTo>
                    <a:pt x="13496" y="42459"/>
                  </a:lnTo>
                  <a:lnTo>
                    <a:pt x="22098" y="44196"/>
                  </a:lnTo>
                  <a:lnTo>
                    <a:pt x="30699" y="42459"/>
                  </a:lnTo>
                  <a:lnTo>
                    <a:pt x="37723" y="37723"/>
                  </a:lnTo>
                  <a:lnTo>
                    <a:pt x="42459" y="30699"/>
                  </a:lnTo>
                  <a:lnTo>
                    <a:pt x="44196" y="22098"/>
                  </a:lnTo>
                  <a:lnTo>
                    <a:pt x="42459" y="13496"/>
                  </a:lnTo>
                  <a:lnTo>
                    <a:pt x="37723" y="6472"/>
                  </a:lnTo>
                  <a:lnTo>
                    <a:pt x="30699" y="1736"/>
                  </a:lnTo>
                  <a:lnTo>
                    <a:pt x="22098" y="0"/>
                  </a:lnTo>
                  <a:close/>
                </a:path>
              </a:pathLst>
            </a:custGeom>
            <a:solidFill>
              <a:srgbClr val="EBFFFF"/>
            </a:solidFill>
          </p:spPr>
          <p:txBody>
            <a:bodyPr wrap="square" lIns="0" tIns="0" rIns="0" bIns="0" rtlCol="0"/>
            <a:lstStyle/>
            <a:p>
              <a:endParaRPr/>
            </a:p>
          </p:txBody>
        </p:sp>
      </p:grpSp>
      <p:grpSp>
        <p:nvGrpSpPr>
          <p:cNvPr id="46" name="object 46"/>
          <p:cNvGrpSpPr/>
          <p:nvPr/>
        </p:nvGrpSpPr>
        <p:grpSpPr>
          <a:xfrm>
            <a:off x="1227596" y="6416940"/>
            <a:ext cx="5562600" cy="1231201"/>
            <a:chOff x="8330397" y="2501893"/>
            <a:chExt cx="5562600" cy="1231201"/>
          </a:xfrm>
        </p:grpSpPr>
        <p:sp>
          <p:nvSpPr>
            <p:cNvPr id="48" name="object 48"/>
            <p:cNvSpPr/>
            <p:nvPr/>
          </p:nvSpPr>
          <p:spPr>
            <a:xfrm>
              <a:off x="8330397" y="2501893"/>
              <a:ext cx="5562600" cy="0"/>
            </a:xfrm>
            <a:custGeom>
              <a:avLst/>
              <a:gdLst/>
              <a:ahLst/>
              <a:cxnLst/>
              <a:rect l="l" t="t" r="r" b="b"/>
              <a:pathLst>
                <a:path w="5562600">
                  <a:moveTo>
                    <a:pt x="5562003" y="0"/>
                  </a:moveTo>
                  <a:lnTo>
                    <a:pt x="0" y="0"/>
                  </a:lnTo>
                </a:path>
              </a:pathLst>
            </a:custGeom>
            <a:ln w="17780">
              <a:solidFill>
                <a:srgbClr val="184569"/>
              </a:solidFill>
            </a:ln>
          </p:spPr>
          <p:txBody>
            <a:bodyPr wrap="square" lIns="0" tIns="0" rIns="0" bIns="0" rtlCol="0"/>
            <a:lstStyle/>
            <a:p>
              <a:endParaRPr/>
            </a:p>
          </p:txBody>
        </p:sp>
        <p:sp>
          <p:nvSpPr>
            <p:cNvPr id="49" name="object 49"/>
            <p:cNvSpPr/>
            <p:nvPr/>
          </p:nvSpPr>
          <p:spPr>
            <a:xfrm>
              <a:off x="8330397" y="2809693"/>
              <a:ext cx="5562600" cy="0"/>
            </a:xfrm>
            <a:custGeom>
              <a:avLst/>
              <a:gdLst/>
              <a:ahLst/>
              <a:cxnLst/>
              <a:rect l="l" t="t" r="r" b="b"/>
              <a:pathLst>
                <a:path w="5562600">
                  <a:moveTo>
                    <a:pt x="5562003" y="0"/>
                  </a:moveTo>
                  <a:lnTo>
                    <a:pt x="0" y="0"/>
                  </a:lnTo>
                </a:path>
              </a:pathLst>
            </a:custGeom>
            <a:ln w="17780">
              <a:solidFill>
                <a:srgbClr val="184569"/>
              </a:solidFill>
            </a:ln>
          </p:spPr>
          <p:txBody>
            <a:bodyPr wrap="square" lIns="0" tIns="0" rIns="0" bIns="0" rtlCol="0"/>
            <a:lstStyle/>
            <a:p>
              <a:endParaRPr/>
            </a:p>
          </p:txBody>
        </p:sp>
        <p:sp>
          <p:nvSpPr>
            <p:cNvPr id="50" name="object 50"/>
            <p:cNvSpPr/>
            <p:nvPr/>
          </p:nvSpPr>
          <p:spPr>
            <a:xfrm>
              <a:off x="8330397" y="3117493"/>
              <a:ext cx="5562600" cy="0"/>
            </a:xfrm>
            <a:custGeom>
              <a:avLst/>
              <a:gdLst/>
              <a:ahLst/>
              <a:cxnLst/>
              <a:rect l="l" t="t" r="r" b="b"/>
              <a:pathLst>
                <a:path w="5562600">
                  <a:moveTo>
                    <a:pt x="5562003" y="0"/>
                  </a:moveTo>
                  <a:lnTo>
                    <a:pt x="0" y="0"/>
                  </a:lnTo>
                </a:path>
              </a:pathLst>
            </a:custGeom>
            <a:ln w="17780">
              <a:solidFill>
                <a:srgbClr val="184569"/>
              </a:solidFill>
            </a:ln>
          </p:spPr>
          <p:txBody>
            <a:bodyPr wrap="square" lIns="0" tIns="0" rIns="0" bIns="0" rtlCol="0"/>
            <a:lstStyle/>
            <a:p>
              <a:endParaRPr/>
            </a:p>
          </p:txBody>
        </p:sp>
        <p:sp>
          <p:nvSpPr>
            <p:cNvPr id="51" name="object 51"/>
            <p:cNvSpPr/>
            <p:nvPr/>
          </p:nvSpPr>
          <p:spPr>
            <a:xfrm>
              <a:off x="8330397" y="3425293"/>
              <a:ext cx="5562600" cy="0"/>
            </a:xfrm>
            <a:custGeom>
              <a:avLst/>
              <a:gdLst/>
              <a:ahLst/>
              <a:cxnLst/>
              <a:rect l="l" t="t" r="r" b="b"/>
              <a:pathLst>
                <a:path w="5562600">
                  <a:moveTo>
                    <a:pt x="5562003" y="0"/>
                  </a:moveTo>
                  <a:lnTo>
                    <a:pt x="0" y="0"/>
                  </a:lnTo>
                </a:path>
              </a:pathLst>
            </a:custGeom>
            <a:ln w="17780">
              <a:solidFill>
                <a:srgbClr val="184569"/>
              </a:solidFill>
            </a:ln>
          </p:spPr>
          <p:txBody>
            <a:bodyPr wrap="square" lIns="0" tIns="0" rIns="0" bIns="0" rtlCol="0"/>
            <a:lstStyle/>
            <a:p>
              <a:endParaRPr/>
            </a:p>
          </p:txBody>
        </p:sp>
        <p:sp>
          <p:nvSpPr>
            <p:cNvPr id="52" name="object 52"/>
            <p:cNvSpPr/>
            <p:nvPr/>
          </p:nvSpPr>
          <p:spPr>
            <a:xfrm>
              <a:off x="8330397" y="3733094"/>
              <a:ext cx="5562600" cy="0"/>
            </a:xfrm>
            <a:custGeom>
              <a:avLst/>
              <a:gdLst/>
              <a:ahLst/>
              <a:cxnLst/>
              <a:rect l="l" t="t" r="r" b="b"/>
              <a:pathLst>
                <a:path w="5562600">
                  <a:moveTo>
                    <a:pt x="5562003" y="0"/>
                  </a:moveTo>
                  <a:lnTo>
                    <a:pt x="0" y="0"/>
                  </a:lnTo>
                </a:path>
              </a:pathLst>
            </a:custGeom>
            <a:ln w="17780">
              <a:solidFill>
                <a:srgbClr val="184569"/>
              </a:solidFill>
            </a:ln>
          </p:spPr>
          <p:txBody>
            <a:bodyPr wrap="square" lIns="0" tIns="0" rIns="0" bIns="0" rtlCol="0"/>
            <a:lstStyle/>
            <a:p>
              <a:endParaRPr/>
            </a:p>
          </p:txBody>
        </p:sp>
      </p:grpSp>
      <p:sp>
        <p:nvSpPr>
          <p:cNvPr id="70" name="object 70"/>
          <p:cNvSpPr txBox="1"/>
          <p:nvPr/>
        </p:nvSpPr>
        <p:spPr>
          <a:xfrm>
            <a:off x="14616000" y="10250299"/>
            <a:ext cx="205740" cy="197490"/>
          </a:xfrm>
          <a:prstGeom prst="rect">
            <a:avLst/>
          </a:prstGeom>
        </p:spPr>
        <p:txBody>
          <a:bodyPr vert="horz" wrap="square" lIns="0" tIns="12700" rIns="0" bIns="0" rtlCol="0">
            <a:spAutoFit/>
          </a:bodyPr>
          <a:lstStyle/>
          <a:p>
            <a:pPr marL="12700">
              <a:lnSpc>
                <a:spcPct val="100000"/>
              </a:lnSpc>
              <a:spcBef>
                <a:spcPts val="100"/>
              </a:spcBef>
            </a:pPr>
            <a:r>
              <a:rPr lang="de-DE" sz="1200" spc="-25" dirty="0">
                <a:solidFill>
                  <a:srgbClr val="EAFEFE"/>
                </a:solidFill>
                <a:latin typeface="Montserrat" pitchFamily="2" charset="0"/>
                <a:cs typeface="Century Gothic"/>
              </a:rPr>
              <a:t>7</a:t>
            </a:r>
            <a:endParaRPr sz="1200" dirty="0">
              <a:latin typeface="Montserrat" pitchFamily="2" charset="0"/>
              <a:cs typeface="Century Gothic"/>
            </a:endParaRPr>
          </a:p>
        </p:txBody>
      </p:sp>
      <p:sp>
        <p:nvSpPr>
          <p:cNvPr id="71" name="object 71"/>
          <p:cNvSpPr txBox="1"/>
          <p:nvPr/>
        </p:nvSpPr>
        <p:spPr>
          <a:xfrm>
            <a:off x="288000" y="10250299"/>
            <a:ext cx="205740" cy="197490"/>
          </a:xfrm>
          <a:prstGeom prst="rect">
            <a:avLst/>
          </a:prstGeom>
        </p:spPr>
        <p:txBody>
          <a:bodyPr vert="horz" wrap="square" lIns="0" tIns="12700" rIns="0" bIns="0" rtlCol="0">
            <a:spAutoFit/>
          </a:bodyPr>
          <a:lstStyle/>
          <a:p>
            <a:pPr marL="12700">
              <a:lnSpc>
                <a:spcPct val="100000"/>
              </a:lnSpc>
              <a:spcBef>
                <a:spcPts val="100"/>
              </a:spcBef>
            </a:pPr>
            <a:r>
              <a:rPr lang="de-DE" sz="1200" spc="-25" dirty="0">
                <a:solidFill>
                  <a:srgbClr val="184569"/>
                </a:solidFill>
                <a:latin typeface="Montserrat" pitchFamily="2" charset="0"/>
                <a:cs typeface="Century Gothic"/>
              </a:rPr>
              <a:t>6</a:t>
            </a:r>
            <a:endParaRPr sz="1200" dirty="0">
              <a:latin typeface="Montserrat" pitchFamily="2" charset="0"/>
              <a:cs typeface="Century Gothic"/>
            </a:endParaRPr>
          </a:p>
        </p:txBody>
      </p:sp>
      <p:sp>
        <p:nvSpPr>
          <p:cNvPr id="74" name="object 62">
            <a:extLst>
              <a:ext uri="{FF2B5EF4-FFF2-40B4-BE49-F238E27FC236}">
                <a16:creationId xmlns:a16="http://schemas.microsoft.com/office/drawing/2014/main" id="{FD65E8CF-2C78-1C4B-7305-6C20D8C63506}"/>
              </a:ext>
            </a:extLst>
          </p:cNvPr>
          <p:cNvSpPr txBox="1">
            <a:spLocks noGrp="1"/>
          </p:cNvSpPr>
          <p:nvPr>
            <p:ph type="title"/>
          </p:nvPr>
        </p:nvSpPr>
        <p:spPr>
          <a:xfrm>
            <a:off x="298349" y="391355"/>
            <a:ext cx="6059315" cy="474489"/>
          </a:xfrm>
          <a:prstGeom prst="rect">
            <a:avLst/>
          </a:prstGeom>
        </p:spPr>
        <p:txBody>
          <a:bodyPr vert="horz" wrap="square" lIns="0" tIns="12700" rIns="0" bIns="0" rtlCol="0">
            <a:spAutoFit/>
          </a:bodyPr>
          <a:lstStyle/>
          <a:p>
            <a:pPr marL="71120">
              <a:lnSpc>
                <a:spcPct val="100000"/>
              </a:lnSpc>
              <a:spcBef>
                <a:spcPts val="100"/>
              </a:spcBef>
            </a:pPr>
            <a:r>
              <a:rPr lang="de-DE" spc="125" dirty="0">
                <a:solidFill>
                  <a:srgbClr val="E7FEE7"/>
                </a:solidFill>
                <a:latin typeface="Montserrat SemiBold" pitchFamily="2" charset="0"/>
              </a:rPr>
              <a:t>Was ist ein Algorithmus?</a:t>
            </a:r>
            <a:endParaRPr spc="95" dirty="0">
              <a:solidFill>
                <a:srgbClr val="E7FEE7"/>
              </a:solidFill>
              <a:latin typeface="Montserrat SemiBold" pitchFamily="2" charset="0"/>
            </a:endParaRPr>
          </a:p>
        </p:txBody>
      </p:sp>
      <p:sp>
        <p:nvSpPr>
          <p:cNvPr id="78" name="object 43">
            <a:extLst>
              <a:ext uri="{FF2B5EF4-FFF2-40B4-BE49-F238E27FC236}">
                <a16:creationId xmlns:a16="http://schemas.microsoft.com/office/drawing/2014/main" id="{9FC6E37A-665C-7BCA-B1A7-84A80DDDBD19}"/>
              </a:ext>
            </a:extLst>
          </p:cNvPr>
          <p:cNvSpPr txBox="1"/>
          <p:nvPr/>
        </p:nvSpPr>
        <p:spPr>
          <a:xfrm>
            <a:off x="1085850" y="5635103"/>
            <a:ext cx="2530475" cy="259045"/>
          </a:xfrm>
          <a:prstGeom prst="rect">
            <a:avLst/>
          </a:prstGeom>
        </p:spPr>
        <p:txBody>
          <a:bodyPr vert="horz" wrap="square" lIns="0" tIns="12700" rIns="0" bIns="0" rtlCol="0">
            <a:spAutoFit/>
          </a:bodyPr>
          <a:lstStyle/>
          <a:p>
            <a:pPr marL="15240">
              <a:lnSpc>
                <a:spcPct val="100000"/>
              </a:lnSpc>
              <a:spcBef>
                <a:spcPts val="100"/>
              </a:spcBef>
            </a:pPr>
            <a:r>
              <a:rPr lang="de-DE" sz="1600" dirty="0">
                <a:solidFill>
                  <a:srgbClr val="184569"/>
                </a:solidFill>
                <a:latin typeface="Hind"/>
                <a:cs typeface="Hind"/>
              </a:rPr>
              <a:t>Definition eines Algorithmus</a:t>
            </a:r>
            <a:endParaRPr sz="1600" dirty="0">
              <a:latin typeface="Hind"/>
              <a:cs typeface="Hind"/>
            </a:endParaRPr>
          </a:p>
        </p:txBody>
      </p:sp>
      <p:sp>
        <p:nvSpPr>
          <p:cNvPr id="79" name="object 27">
            <a:extLst>
              <a:ext uri="{FF2B5EF4-FFF2-40B4-BE49-F238E27FC236}">
                <a16:creationId xmlns:a16="http://schemas.microsoft.com/office/drawing/2014/main" id="{0328A5B7-0B1D-D52E-7D98-91D0B3FE774E}"/>
              </a:ext>
            </a:extLst>
          </p:cNvPr>
          <p:cNvSpPr/>
          <p:nvPr/>
        </p:nvSpPr>
        <p:spPr>
          <a:xfrm>
            <a:off x="916882" y="8253730"/>
            <a:ext cx="2835968" cy="445770"/>
          </a:xfrm>
          <a:custGeom>
            <a:avLst/>
            <a:gdLst/>
            <a:ahLst/>
            <a:cxnLst/>
            <a:rect l="l" t="t" r="r" b="b"/>
            <a:pathLst>
              <a:path w="3804920" h="445770">
                <a:moveTo>
                  <a:pt x="3804475" y="0"/>
                </a:moveTo>
                <a:lnTo>
                  <a:pt x="100799" y="0"/>
                </a:lnTo>
                <a:lnTo>
                  <a:pt x="61566" y="7922"/>
                </a:lnTo>
                <a:lnTo>
                  <a:pt x="29525" y="29525"/>
                </a:lnTo>
                <a:lnTo>
                  <a:pt x="7922" y="61566"/>
                </a:lnTo>
                <a:lnTo>
                  <a:pt x="0" y="100799"/>
                </a:lnTo>
                <a:lnTo>
                  <a:pt x="0" y="344703"/>
                </a:lnTo>
                <a:lnTo>
                  <a:pt x="7922" y="383936"/>
                </a:lnTo>
                <a:lnTo>
                  <a:pt x="29525" y="415977"/>
                </a:lnTo>
                <a:lnTo>
                  <a:pt x="61566" y="437581"/>
                </a:lnTo>
                <a:lnTo>
                  <a:pt x="100799" y="445503"/>
                </a:lnTo>
                <a:lnTo>
                  <a:pt x="3804475" y="445503"/>
                </a:lnTo>
                <a:lnTo>
                  <a:pt x="3804475" y="0"/>
                </a:lnTo>
                <a:close/>
              </a:path>
            </a:pathLst>
          </a:custGeom>
          <a:solidFill>
            <a:srgbClr val="C9DEEC"/>
          </a:solidFill>
        </p:spPr>
        <p:txBody>
          <a:bodyPr wrap="square" lIns="0" tIns="0" rIns="0" bIns="0" rtlCol="0"/>
          <a:lstStyle/>
          <a:p>
            <a:endParaRPr dirty="0"/>
          </a:p>
        </p:txBody>
      </p:sp>
      <p:sp>
        <p:nvSpPr>
          <p:cNvPr id="87" name="object 43">
            <a:extLst>
              <a:ext uri="{FF2B5EF4-FFF2-40B4-BE49-F238E27FC236}">
                <a16:creationId xmlns:a16="http://schemas.microsoft.com/office/drawing/2014/main" id="{6718A8E6-1193-A16B-5778-299C6055DEA9}"/>
              </a:ext>
            </a:extLst>
          </p:cNvPr>
          <p:cNvSpPr txBox="1"/>
          <p:nvPr/>
        </p:nvSpPr>
        <p:spPr>
          <a:xfrm>
            <a:off x="1084878" y="8376146"/>
            <a:ext cx="3130321" cy="259045"/>
          </a:xfrm>
          <a:prstGeom prst="rect">
            <a:avLst/>
          </a:prstGeom>
        </p:spPr>
        <p:txBody>
          <a:bodyPr vert="horz" wrap="square" lIns="0" tIns="12700" rIns="0" bIns="0" rtlCol="0">
            <a:spAutoFit/>
          </a:bodyPr>
          <a:lstStyle/>
          <a:p>
            <a:pPr marL="15240">
              <a:lnSpc>
                <a:spcPct val="100000"/>
              </a:lnSpc>
              <a:spcBef>
                <a:spcPts val="100"/>
              </a:spcBef>
            </a:pPr>
            <a:r>
              <a:rPr lang="de-DE" sz="1600" dirty="0">
                <a:solidFill>
                  <a:srgbClr val="184569"/>
                </a:solidFill>
                <a:latin typeface="Hind"/>
                <a:cs typeface="Hind"/>
              </a:rPr>
              <a:t>Bausteine eines Algorithmus</a:t>
            </a:r>
            <a:endParaRPr sz="1600" dirty="0">
              <a:latin typeface="Hind"/>
              <a:cs typeface="Hind"/>
            </a:endParaRPr>
          </a:p>
        </p:txBody>
      </p:sp>
      <p:grpSp>
        <p:nvGrpSpPr>
          <p:cNvPr id="88" name="object 46">
            <a:extLst>
              <a:ext uri="{FF2B5EF4-FFF2-40B4-BE49-F238E27FC236}">
                <a16:creationId xmlns:a16="http://schemas.microsoft.com/office/drawing/2014/main" id="{A0F4AC84-1D18-D139-9703-06CAE4980155}"/>
              </a:ext>
            </a:extLst>
          </p:cNvPr>
          <p:cNvGrpSpPr/>
          <p:nvPr/>
        </p:nvGrpSpPr>
        <p:grpSpPr>
          <a:xfrm>
            <a:off x="1226326" y="9145175"/>
            <a:ext cx="5562600" cy="615600"/>
            <a:chOff x="8330397" y="2501893"/>
            <a:chExt cx="5562600" cy="615600"/>
          </a:xfrm>
        </p:grpSpPr>
        <p:sp>
          <p:nvSpPr>
            <p:cNvPr id="90" name="object 48">
              <a:extLst>
                <a:ext uri="{FF2B5EF4-FFF2-40B4-BE49-F238E27FC236}">
                  <a16:creationId xmlns:a16="http://schemas.microsoft.com/office/drawing/2014/main" id="{AF0CC67B-9C9B-BB1B-4FB9-B861ECE46F28}"/>
                </a:ext>
              </a:extLst>
            </p:cNvPr>
            <p:cNvSpPr/>
            <p:nvPr/>
          </p:nvSpPr>
          <p:spPr>
            <a:xfrm>
              <a:off x="8330397" y="2501893"/>
              <a:ext cx="5562600" cy="0"/>
            </a:xfrm>
            <a:custGeom>
              <a:avLst/>
              <a:gdLst/>
              <a:ahLst/>
              <a:cxnLst/>
              <a:rect l="l" t="t" r="r" b="b"/>
              <a:pathLst>
                <a:path w="5562600">
                  <a:moveTo>
                    <a:pt x="5562003" y="0"/>
                  </a:moveTo>
                  <a:lnTo>
                    <a:pt x="0" y="0"/>
                  </a:lnTo>
                </a:path>
              </a:pathLst>
            </a:custGeom>
            <a:ln w="17780">
              <a:solidFill>
                <a:srgbClr val="184569"/>
              </a:solidFill>
            </a:ln>
          </p:spPr>
          <p:txBody>
            <a:bodyPr wrap="square" lIns="0" tIns="0" rIns="0" bIns="0" rtlCol="0"/>
            <a:lstStyle/>
            <a:p>
              <a:endParaRPr/>
            </a:p>
          </p:txBody>
        </p:sp>
        <p:sp>
          <p:nvSpPr>
            <p:cNvPr id="91" name="object 49">
              <a:extLst>
                <a:ext uri="{FF2B5EF4-FFF2-40B4-BE49-F238E27FC236}">
                  <a16:creationId xmlns:a16="http://schemas.microsoft.com/office/drawing/2014/main" id="{F864B9BF-4AFE-1066-95ED-B54EFD9ED5A5}"/>
                </a:ext>
              </a:extLst>
            </p:cNvPr>
            <p:cNvSpPr/>
            <p:nvPr/>
          </p:nvSpPr>
          <p:spPr>
            <a:xfrm>
              <a:off x="8330397" y="2809693"/>
              <a:ext cx="5562600" cy="0"/>
            </a:xfrm>
            <a:custGeom>
              <a:avLst/>
              <a:gdLst/>
              <a:ahLst/>
              <a:cxnLst/>
              <a:rect l="l" t="t" r="r" b="b"/>
              <a:pathLst>
                <a:path w="5562600">
                  <a:moveTo>
                    <a:pt x="5562003" y="0"/>
                  </a:moveTo>
                  <a:lnTo>
                    <a:pt x="0" y="0"/>
                  </a:lnTo>
                </a:path>
              </a:pathLst>
            </a:custGeom>
            <a:ln w="17780">
              <a:solidFill>
                <a:srgbClr val="184569"/>
              </a:solidFill>
            </a:ln>
          </p:spPr>
          <p:txBody>
            <a:bodyPr wrap="square" lIns="0" tIns="0" rIns="0" bIns="0" rtlCol="0"/>
            <a:lstStyle/>
            <a:p>
              <a:endParaRPr/>
            </a:p>
          </p:txBody>
        </p:sp>
        <p:sp>
          <p:nvSpPr>
            <p:cNvPr id="92" name="object 50">
              <a:extLst>
                <a:ext uri="{FF2B5EF4-FFF2-40B4-BE49-F238E27FC236}">
                  <a16:creationId xmlns:a16="http://schemas.microsoft.com/office/drawing/2014/main" id="{699C5EC0-02D5-8148-2843-8B4FC4C93B17}"/>
                </a:ext>
              </a:extLst>
            </p:cNvPr>
            <p:cNvSpPr/>
            <p:nvPr/>
          </p:nvSpPr>
          <p:spPr>
            <a:xfrm>
              <a:off x="8330397" y="3117493"/>
              <a:ext cx="5562600" cy="0"/>
            </a:xfrm>
            <a:custGeom>
              <a:avLst/>
              <a:gdLst/>
              <a:ahLst/>
              <a:cxnLst/>
              <a:rect l="l" t="t" r="r" b="b"/>
              <a:pathLst>
                <a:path w="5562600">
                  <a:moveTo>
                    <a:pt x="5562003" y="0"/>
                  </a:moveTo>
                  <a:lnTo>
                    <a:pt x="0" y="0"/>
                  </a:lnTo>
                </a:path>
              </a:pathLst>
            </a:custGeom>
            <a:ln w="17780">
              <a:solidFill>
                <a:srgbClr val="184569"/>
              </a:solidFill>
            </a:ln>
          </p:spPr>
          <p:txBody>
            <a:bodyPr wrap="square" lIns="0" tIns="0" rIns="0" bIns="0" rtlCol="0"/>
            <a:lstStyle/>
            <a:p>
              <a:endParaRPr/>
            </a:p>
          </p:txBody>
        </p:sp>
      </p:grpSp>
      <p:pic>
        <p:nvPicPr>
          <p:cNvPr id="96" name="object 14">
            <a:extLst>
              <a:ext uri="{FF2B5EF4-FFF2-40B4-BE49-F238E27FC236}">
                <a16:creationId xmlns:a16="http://schemas.microsoft.com/office/drawing/2014/main" id="{4D22D4D6-C62F-18A6-C205-B9A96EAE9B4E}"/>
              </a:ext>
            </a:extLst>
          </p:cNvPr>
          <p:cNvPicPr/>
          <p:nvPr/>
        </p:nvPicPr>
        <p:blipFill rotWithShape="1">
          <a:blip r:embed="rId2" cstate="print"/>
          <a:srcRect b="92608"/>
          <a:stretch/>
        </p:blipFill>
        <p:spPr>
          <a:xfrm flipH="1">
            <a:off x="11030400" y="1612900"/>
            <a:ext cx="4094879" cy="424800"/>
          </a:xfrm>
          <a:prstGeom prst="rect">
            <a:avLst/>
          </a:prstGeom>
        </p:spPr>
      </p:pic>
      <p:sp>
        <p:nvSpPr>
          <p:cNvPr id="98" name="object 32">
            <a:extLst>
              <a:ext uri="{FF2B5EF4-FFF2-40B4-BE49-F238E27FC236}">
                <a16:creationId xmlns:a16="http://schemas.microsoft.com/office/drawing/2014/main" id="{6F2EBD74-8D82-D864-9CB4-44E99CF105CF}"/>
              </a:ext>
            </a:extLst>
          </p:cNvPr>
          <p:cNvSpPr txBox="1"/>
          <p:nvPr/>
        </p:nvSpPr>
        <p:spPr>
          <a:xfrm>
            <a:off x="11844121" y="1675538"/>
            <a:ext cx="2542095" cy="289823"/>
          </a:xfrm>
          <a:prstGeom prst="rect">
            <a:avLst/>
          </a:prstGeom>
        </p:spPr>
        <p:txBody>
          <a:bodyPr vert="horz" wrap="square" lIns="0" tIns="12700" rIns="0" bIns="0" rtlCol="0">
            <a:spAutoFit/>
          </a:bodyPr>
          <a:lstStyle/>
          <a:p>
            <a:pPr marL="12700">
              <a:lnSpc>
                <a:spcPct val="100000"/>
              </a:lnSpc>
              <a:spcBef>
                <a:spcPts val="100"/>
              </a:spcBef>
            </a:pPr>
            <a:r>
              <a:rPr lang="de-DE" sz="1800" spc="105" dirty="0">
                <a:solidFill>
                  <a:srgbClr val="EAFEFE"/>
                </a:solidFill>
                <a:latin typeface="Montserrat" pitchFamily="2" charset="0"/>
                <a:cs typeface="Century Gothic"/>
              </a:rPr>
              <a:t>ZUSATZ</a:t>
            </a:r>
            <a:r>
              <a:rPr sz="1800" spc="105" dirty="0">
                <a:solidFill>
                  <a:srgbClr val="EAFEFE"/>
                </a:solidFill>
                <a:latin typeface="Montserrat" pitchFamily="2" charset="0"/>
                <a:cs typeface="Century Gothic"/>
              </a:rPr>
              <a:t>AUFGABE</a:t>
            </a:r>
            <a:r>
              <a:rPr lang="de-DE" sz="1800" spc="105" dirty="0">
                <a:solidFill>
                  <a:srgbClr val="EAFEFE"/>
                </a:solidFill>
                <a:latin typeface="Montserrat" pitchFamily="2" charset="0"/>
                <a:cs typeface="Century Gothic"/>
              </a:rPr>
              <a:t>N</a:t>
            </a:r>
            <a:endParaRPr sz="1800" dirty="0">
              <a:latin typeface="Montserrat" pitchFamily="2" charset="0"/>
              <a:cs typeface="Century Gothic"/>
            </a:endParaRPr>
          </a:p>
        </p:txBody>
      </p:sp>
      <p:pic>
        <p:nvPicPr>
          <p:cNvPr id="95" name="object 75">
            <a:extLst>
              <a:ext uri="{FF2B5EF4-FFF2-40B4-BE49-F238E27FC236}">
                <a16:creationId xmlns:a16="http://schemas.microsoft.com/office/drawing/2014/main" id="{52A2E3DB-DE6F-628D-6D74-3934F4360863}"/>
              </a:ext>
            </a:extLst>
          </p:cNvPr>
          <p:cNvPicPr/>
          <p:nvPr/>
        </p:nvPicPr>
        <p:blipFill>
          <a:blip r:embed="rId3" cstate="print"/>
          <a:stretch>
            <a:fillRect/>
          </a:stretch>
        </p:blipFill>
        <p:spPr>
          <a:xfrm>
            <a:off x="11362347" y="1676390"/>
            <a:ext cx="291600" cy="291600"/>
          </a:xfrm>
          <a:prstGeom prst="rect">
            <a:avLst/>
          </a:prstGeom>
        </p:spPr>
      </p:pic>
      <p:sp>
        <p:nvSpPr>
          <p:cNvPr id="99" name="object 33">
            <a:extLst>
              <a:ext uri="{FF2B5EF4-FFF2-40B4-BE49-F238E27FC236}">
                <a16:creationId xmlns:a16="http://schemas.microsoft.com/office/drawing/2014/main" id="{0FDB1815-2E02-AE95-EB9D-3963CF6A5816}"/>
              </a:ext>
            </a:extLst>
          </p:cNvPr>
          <p:cNvSpPr txBox="1"/>
          <p:nvPr/>
        </p:nvSpPr>
        <p:spPr>
          <a:xfrm>
            <a:off x="8319660" y="2146300"/>
            <a:ext cx="5794419" cy="448584"/>
          </a:xfrm>
          <a:prstGeom prst="rect">
            <a:avLst/>
          </a:prstGeom>
        </p:spPr>
        <p:txBody>
          <a:bodyPr vert="horz" wrap="square" lIns="0" tIns="12700" rIns="0" bIns="0" rtlCol="0">
            <a:spAutoFit/>
          </a:bodyPr>
          <a:lstStyle/>
          <a:p>
            <a:pPr marL="12700" marR="5080" algn="just">
              <a:lnSpc>
                <a:spcPct val="118100"/>
              </a:lnSpc>
              <a:spcBef>
                <a:spcPts val="100"/>
              </a:spcBef>
            </a:pPr>
            <a:r>
              <a:rPr lang="de-DE" sz="1200" dirty="0">
                <a:solidFill>
                  <a:srgbClr val="184569"/>
                </a:solidFill>
                <a:latin typeface="Hind"/>
                <a:cs typeface="Hind"/>
              </a:rPr>
              <a:t>Die bisherige Steuerung des Rauchmelders ist sehr einfach gehalten. Überlege dir und notiere dir eine Strategie zu einer der folgenden Erweiterungsmöglichkeiten: </a:t>
            </a:r>
          </a:p>
        </p:txBody>
      </p:sp>
      <p:sp>
        <p:nvSpPr>
          <p:cNvPr id="101" name="object 33">
            <a:extLst>
              <a:ext uri="{FF2B5EF4-FFF2-40B4-BE49-F238E27FC236}">
                <a16:creationId xmlns:a16="http://schemas.microsoft.com/office/drawing/2014/main" id="{FF640B97-F543-27CB-D5A0-60222B3D3B55}"/>
              </a:ext>
            </a:extLst>
          </p:cNvPr>
          <p:cNvSpPr txBox="1"/>
          <p:nvPr/>
        </p:nvSpPr>
        <p:spPr>
          <a:xfrm>
            <a:off x="8369815" y="2603500"/>
            <a:ext cx="5744264" cy="461408"/>
          </a:xfrm>
          <a:prstGeom prst="rect">
            <a:avLst/>
          </a:prstGeom>
        </p:spPr>
        <p:txBody>
          <a:bodyPr vert="horz" wrap="square" lIns="0" tIns="12700" rIns="0" bIns="0" rtlCol="0">
            <a:spAutoFit/>
          </a:bodyPr>
          <a:lstStyle/>
          <a:p>
            <a:pPr marL="241300" marR="5080" indent="-228600">
              <a:lnSpc>
                <a:spcPct val="118100"/>
              </a:lnSpc>
              <a:spcBef>
                <a:spcPts val="100"/>
              </a:spcBef>
              <a:buAutoNum type="alphaLcParenBoth"/>
            </a:pPr>
            <a:r>
              <a:rPr lang="de-DE" sz="1200" dirty="0">
                <a:solidFill>
                  <a:srgbClr val="184569"/>
                </a:solidFill>
                <a:latin typeface="Hind"/>
                <a:cs typeface="Hind"/>
              </a:rPr>
              <a:t>Wie könnte man den Benutzer zwischen verschiedenen Alarmen auswählen lassen?</a:t>
            </a:r>
          </a:p>
          <a:p>
            <a:pPr marL="241300" marR="5080" indent="-228600">
              <a:lnSpc>
                <a:spcPct val="118100"/>
              </a:lnSpc>
              <a:spcBef>
                <a:spcPts val="100"/>
              </a:spcBef>
              <a:buAutoNum type="alphaLcParenBoth"/>
            </a:pPr>
            <a:r>
              <a:rPr lang="de-DE" sz="1200" dirty="0">
                <a:solidFill>
                  <a:srgbClr val="184569"/>
                </a:solidFill>
                <a:latin typeface="Hind"/>
                <a:cs typeface="Hind"/>
              </a:rPr>
              <a:t>Wie könnten und warum sollten Rauchmelder miteinander vernetzt werden?</a:t>
            </a:r>
            <a:endParaRPr sz="1200" dirty="0">
              <a:latin typeface="Hind"/>
              <a:cs typeface="Hind"/>
            </a:endParaRPr>
          </a:p>
        </p:txBody>
      </p:sp>
      <p:sp>
        <p:nvSpPr>
          <p:cNvPr id="103" name="object 33">
            <a:extLst>
              <a:ext uri="{FF2B5EF4-FFF2-40B4-BE49-F238E27FC236}">
                <a16:creationId xmlns:a16="http://schemas.microsoft.com/office/drawing/2014/main" id="{9C9F6646-21D8-989C-6D2D-ABA9F8BAE6D1}"/>
              </a:ext>
            </a:extLst>
          </p:cNvPr>
          <p:cNvSpPr txBox="1"/>
          <p:nvPr/>
        </p:nvSpPr>
        <p:spPr>
          <a:xfrm>
            <a:off x="8327702" y="6565900"/>
            <a:ext cx="5795480" cy="464025"/>
          </a:xfrm>
          <a:prstGeom prst="rect">
            <a:avLst/>
          </a:prstGeom>
        </p:spPr>
        <p:txBody>
          <a:bodyPr vert="horz" wrap="square" lIns="0" tIns="12700" rIns="0" bIns="0" rtlCol="0">
            <a:spAutoFit/>
          </a:bodyPr>
          <a:lstStyle/>
          <a:p>
            <a:pPr marL="12700" marR="5080" algn="just">
              <a:lnSpc>
                <a:spcPct val="118100"/>
              </a:lnSpc>
              <a:spcBef>
                <a:spcPts val="100"/>
              </a:spcBef>
            </a:pPr>
            <a:r>
              <a:rPr lang="de-DE" sz="1200" dirty="0">
                <a:solidFill>
                  <a:srgbClr val="184569"/>
                </a:solidFill>
                <a:latin typeface="Hind"/>
                <a:cs typeface="Hind"/>
              </a:rPr>
              <a:t>Wie bestimmt man eigentlich den Schwellenwert, der über die Auslösung des Alarms entscheidet? Notiere mögliche Vorgehensweisen.</a:t>
            </a:r>
          </a:p>
        </p:txBody>
      </p:sp>
      <p:sp>
        <p:nvSpPr>
          <p:cNvPr id="93" name="object 27">
            <a:extLst>
              <a:ext uri="{FF2B5EF4-FFF2-40B4-BE49-F238E27FC236}">
                <a16:creationId xmlns:a16="http://schemas.microsoft.com/office/drawing/2014/main" id="{6946561C-AB24-3BCA-DDDC-037A84D1001E}"/>
              </a:ext>
            </a:extLst>
          </p:cNvPr>
          <p:cNvSpPr/>
          <p:nvPr/>
        </p:nvSpPr>
        <p:spPr>
          <a:xfrm>
            <a:off x="8422897" y="3136900"/>
            <a:ext cx="6137910" cy="3262019"/>
          </a:xfrm>
          <a:custGeom>
            <a:avLst/>
            <a:gdLst/>
            <a:ahLst/>
            <a:cxnLst/>
            <a:rect l="l" t="t" r="r" b="b"/>
            <a:pathLst>
              <a:path w="6137909" h="2908300">
                <a:moveTo>
                  <a:pt x="183400" y="0"/>
                </a:moveTo>
                <a:lnTo>
                  <a:pt x="134700" y="6562"/>
                </a:lnTo>
                <a:lnTo>
                  <a:pt x="90905" y="25074"/>
                </a:lnTo>
                <a:lnTo>
                  <a:pt x="53776" y="53776"/>
                </a:lnTo>
                <a:lnTo>
                  <a:pt x="25074" y="90905"/>
                </a:lnTo>
                <a:lnTo>
                  <a:pt x="6562" y="134700"/>
                </a:lnTo>
                <a:lnTo>
                  <a:pt x="0" y="183400"/>
                </a:lnTo>
                <a:lnTo>
                  <a:pt x="0" y="2724556"/>
                </a:lnTo>
                <a:lnTo>
                  <a:pt x="6562" y="2773257"/>
                </a:lnTo>
                <a:lnTo>
                  <a:pt x="25074" y="2817054"/>
                </a:lnTo>
                <a:lnTo>
                  <a:pt x="53776" y="2854186"/>
                </a:lnTo>
                <a:lnTo>
                  <a:pt x="90905" y="2882891"/>
                </a:lnTo>
                <a:lnTo>
                  <a:pt x="134700" y="2901406"/>
                </a:lnTo>
                <a:lnTo>
                  <a:pt x="183400" y="2907969"/>
                </a:lnTo>
                <a:lnTo>
                  <a:pt x="5954204" y="2907969"/>
                </a:lnTo>
                <a:lnTo>
                  <a:pt x="6002899" y="2901406"/>
                </a:lnTo>
                <a:lnTo>
                  <a:pt x="6046693" y="2882891"/>
                </a:lnTo>
                <a:lnTo>
                  <a:pt x="6083823" y="2854186"/>
                </a:lnTo>
                <a:lnTo>
                  <a:pt x="6112527" y="2817054"/>
                </a:lnTo>
                <a:lnTo>
                  <a:pt x="6131042" y="2773257"/>
                </a:lnTo>
                <a:lnTo>
                  <a:pt x="6137605" y="2724556"/>
                </a:lnTo>
                <a:lnTo>
                  <a:pt x="6137605" y="183400"/>
                </a:lnTo>
                <a:lnTo>
                  <a:pt x="6131042" y="134700"/>
                </a:lnTo>
                <a:lnTo>
                  <a:pt x="6112527" y="90905"/>
                </a:lnTo>
                <a:lnTo>
                  <a:pt x="6083823" y="53776"/>
                </a:lnTo>
                <a:lnTo>
                  <a:pt x="6046693" y="25074"/>
                </a:lnTo>
                <a:lnTo>
                  <a:pt x="6002899" y="6562"/>
                </a:lnTo>
                <a:lnTo>
                  <a:pt x="5954204" y="0"/>
                </a:lnTo>
                <a:lnTo>
                  <a:pt x="183400" y="0"/>
                </a:lnTo>
                <a:close/>
              </a:path>
            </a:pathLst>
          </a:custGeom>
          <a:ln w="50800">
            <a:solidFill>
              <a:srgbClr val="93AEC5"/>
            </a:solidFill>
          </a:ln>
        </p:spPr>
        <p:txBody>
          <a:bodyPr wrap="square" lIns="0" tIns="0" rIns="0" bIns="0" rtlCol="0"/>
          <a:lstStyle/>
          <a:p>
            <a:endParaRPr/>
          </a:p>
        </p:txBody>
      </p:sp>
      <p:sp>
        <p:nvSpPr>
          <p:cNvPr id="94" name="object 27">
            <a:extLst>
              <a:ext uri="{FF2B5EF4-FFF2-40B4-BE49-F238E27FC236}">
                <a16:creationId xmlns:a16="http://schemas.microsoft.com/office/drawing/2014/main" id="{E5F637AF-C646-52F5-45EF-836387DF586B}"/>
              </a:ext>
            </a:extLst>
          </p:cNvPr>
          <p:cNvSpPr/>
          <p:nvPr/>
        </p:nvSpPr>
        <p:spPr>
          <a:xfrm>
            <a:off x="8417971" y="7099300"/>
            <a:ext cx="6137910" cy="1971413"/>
          </a:xfrm>
          <a:custGeom>
            <a:avLst/>
            <a:gdLst/>
            <a:ahLst/>
            <a:cxnLst/>
            <a:rect l="l" t="t" r="r" b="b"/>
            <a:pathLst>
              <a:path w="6137909" h="2908300">
                <a:moveTo>
                  <a:pt x="183400" y="0"/>
                </a:moveTo>
                <a:lnTo>
                  <a:pt x="134700" y="6562"/>
                </a:lnTo>
                <a:lnTo>
                  <a:pt x="90905" y="25074"/>
                </a:lnTo>
                <a:lnTo>
                  <a:pt x="53776" y="53776"/>
                </a:lnTo>
                <a:lnTo>
                  <a:pt x="25074" y="90905"/>
                </a:lnTo>
                <a:lnTo>
                  <a:pt x="6562" y="134700"/>
                </a:lnTo>
                <a:lnTo>
                  <a:pt x="0" y="183400"/>
                </a:lnTo>
                <a:lnTo>
                  <a:pt x="0" y="2724556"/>
                </a:lnTo>
                <a:lnTo>
                  <a:pt x="6562" y="2773257"/>
                </a:lnTo>
                <a:lnTo>
                  <a:pt x="25074" y="2817054"/>
                </a:lnTo>
                <a:lnTo>
                  <a:pt x="53776" y="2854186"/>
                </a:lnTo>
                <a:lnTo>
                  <a:pt x="90905" y="2882891"/>
                </a:lnTo>
                <a:lnTo>
                  <a:pt x="134700" y="2901406"/>
                </a:lnTo>
                <a:lnTo>
                  <a:pt x="183400" y="2907969"/>
                </a:lnTo>
                <a:lnTo>
                  <a:pt x="5954204" y="2907969"/>
                </a:lnTo>
                <a:lnTo>
                  <a:pt x="6002899" y="2901406"/>
                </a:lnTo>
                <a:lnTo>
                  <a:pt x="6046693" y="2882891"/>
                </a:lnTo>
                <a:lnTo>
                  <a:pt x="6083823" y="2854186"/>
                </a:lnTo>
                <a:lnTo>
                  <a:pt x="6112527" y="2817054"/>
                </a:lnTo>
                <a:lnTo>
                  <a:pt x="6131042" y="2773257"/>
                </a:lnTo>
                <a:lnTo>
                  <a:pt x="6137605" y="2724556"/>
                </a:lnTo>
                <a:lnTo>
                  <a:pt x="6137605" y="183400"/>
                </a:lnTo>
                <a:lnTo>
                  <a:pt x="6131042" y="134700"/>
                </a:lnTo>
                <a:lnTo>
                  <a:pt x="6112527" y="90905"/>
                </a:lnTo>
                <a:lnTo>
                  <a:pt x="6083823" y="53776"/>
                </a:lnTo>
                <a:lnTo>
                  <a:pt x="6046693" y="25074"/>
                </a:lnTo>
                <a:lnTo>
                  <a:pt x="6002899" y="6562"/>
                </a:lnTo>
                <a:lnTo>
                  <a:pt x="5954204" y="0"/>
                </a:lnTo>
                <a:lnTo>
                  <a:pt x="183400" y="0"/>
                </a:lnTo>
                <a:close/>
              </a:path>
            </a:pathLst>
          </a:custGeom>
          <a:ln w="50800">
            <a:solidFill>
              <a:srgbClr val="93AEC5"/>
            </a:solidFill>
          </a:ln>
        </p:spPr>
        <p:txBody>
          <a:bodyPr wrap="square" lIns="0" tIns="0" rIns="0" bIns="0" rtlCol="0"/>
          <a:lstStyle/>
          <a:p>
            <a:endParaRPr/>
          </a:p>
        </p:txBody>
      </p:sp>
      <p:sp>
        <p:nvSpPr>
          <p:cNvPr id="30" name="Rechteck: eine Ecke abgerundet 29">
            <a:extLst>
              <a:ext uri="{FF2B5EF4-FFF2-40B4-BE49-F238E27FC236}">
                <a16:creationId xmlns:a16="http://schemas.microsoft.com/office/drawing/2014/main" id="{CB8B02F1-8C7D-C253-5FC4-C66B3E09D186}"/>
              </a:ext>
            </a:extLst>
          </p:cNvPr>
          <p:cNvSpPr/>
          <p:nvPr/>
        </p:nvSpPr>
        <p:spPr>
          <a:xfrm rot="10800000">
            <a:off x="14817599" y="1968516"/>
            <a:ext cx="306000" cy="7937010"/>
          </a:xfrm>
          <a:prstGeom prst="round1Rect">
            <a:avLst>
              <a:gd name="adj" fmla="val 50000"/>
            </a:avLst>
          </a:prstGeom>
          <a:gradFill flip="none" rotWithShape="0">
            <a:gsLst>
              <a:gs pos="100000">
                <a:srgbClr val="1E4A71"/>
              </a:gs>
              <a:gs pos="93000">
                <a:srgbClr val="446B8D"/>
              </a:gs>
              <a:gs pos="50000">
                <a:srgbClr val="A9C3DA"/>
              </a:gs>
              <a:gs pos="17000">
                <a:srgbClr val="C0D9E9"/>
              </a:gs>
              <a:gs pos="56000">
                <a:srgbClr val="7C9DB8"/>
              </a:gs>
            </a:gsLst>
            <a:lin ang="54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object 33">
            <a:extLst>
              <a:ext uri="{FF2B5EF4-FFF2-40B4-BE49-F238E27FC236}">
                <a16:creationId xmlns:a16="http://schemas.microsoft.com/office/drawing/2014/main" id="{742448D7-502B-D52E-B51C-6C774119CC30}"/>
              </a:ext>
            </a:extLst>
          </p:cNvPr>
          <p:cNvSpPr txBox="1"/>
          <p:nvPr/>
        </p:nvSpPr>
        <p:spPr>
          <a:xfrm>
            <a:off x="9854593" y="9338143"/>
            <a:ext cx="2558340" cy="448584"/>
          </a:xfrm>
          <a:prstGeom prst="rect">
            <a:avLst/>
          </a:prstGeom>
        </p:spPr>
        <p:txBody>
          <a:bodyPr vert="horz" wrap="square" lIns="0" tIns="12700" rIns="0" bIns="0" rtlCol="0">
            <a:spAutoFit/>
          </a:bodyPr>
          <a:lstStyle/>
          <a:p>
            <a:pPr marL="12700" marR="5080" algn="just">
              <a:lnSpc>
                <a:spcPct val="118100"/>
              </a:lnSpc>
              <a:spcBef>
                <a:spcPts val="100"/>
              </a:spcBef>
            </a:pPr>
            <a:r>
              <a:rPr lang="de-DE" sz="1200" dirty="0">
                <a:solidFill>
                  <a:srgbClr val="184569"/>
                </a:solidFill>
                <a:latin typeface="Hind"/>
                <a:cs typeface="Hind"/>
              </a:rPr>
              <a:t>Weitere Aufgaben zu Algorithmen und Flussdiagrammen findest du online:</a:t>
            </a:r>
          </a:p>
        </p:txBody>
      </p:sp>
      <p:pic>
        <p:nvPicPr>
          <p:cNvPr id="1026" name="Picture 2">
            <a:extLst>
              <a:ext uri="{FF2B5EF4-FFF2-40B4-BE49-F238E27FC236}">
                <a16:creationId xmlns:a16="http://schemas.microsoft.com/office/drawing/2014/main" id="{44362C65-57AB-4193-AF9E-A9F2BE4060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99014" y="9184435"/>
            <a:ext cx="756000" cy="75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983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7EC1A13B-9AB7-483A-B3BD-2E549795D6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408" b="1706"/>
          <a:stretch/>
        </p:blipFill>
        <p:spPr>
          <a:xfrm>
            <a:off x="1059666" y="4104909"/>
            <a:ext cx="5119036" cy="3375391"/>
          </a:xfrm>
          <a:prstGeom prst="rect">
            <a:avLst/>
          </a:prstGeom>
        </p:spPr>
      </p:pic>
      <p:pic>
        <p:nvPicPr>
          <p:cNvPr id="65" name="object 14">
            <a:extLst>
              <a:ext uri="{FF2B5EF4-FFF2-40B4-BE49-F238E27FC236}">
                <a16:creationId xmlns:a16="http://schemas.microsoft.com/office/drawing/2014/main" id="{9A63A3B0-5C56-8FF2-E617-7A669602D49E}"/>
              </a:ext>
            </a:extLst>
          </p:cNvPr>
          <p:cNvPicPr/>
          <p:nvPr/>
        </p:nvPicPr>
        <p:blipFill rotWithShape="1">
          <a:blip r:embed="rId3" cstate="print"/>
          <a:srcRect b="92819"/>
          <a:stretch/>
        </p:blipFill>
        <p:spPr>
          <a:xfrm flipH="1">
            <a:off x="11826000" y="1800731"/>
            <a:ext cx="3298317" cy="424800"/>
          </a:xfrm>
          <a:prstGeom prst="rect">
            <a:avLst/>
          </a:prstGeom>
        </p:spPr>
      </p:pic>
      <p:sp>
        <p:nvSpPr>
          <p:cNvPr id="2" name="object 2"/>
          <p:cNvSpPr>
            <a:spLocks noGrp="1" noRot="1" noMove="1" noResize="1" noEditPoints="1" noAdjustHandles="1" noChangeArrowheads="1" noChangeShapeType="1"/>
          </p:cNvSpPr>
          <p:nvPr/>
        </p:nvSpPr>
        <p:spPr>
          <a:xfrm>
            <a:off x="5987034" y="0"/>
            <a:ext cx="9133205" cy="1336675"/>
          </a:xfrm>
          <a:custGeom>
            <a:avLst/>
            <a:gdLst/>
            <a:ahLst/>
            <a:cxnLst/>
            <a:rect l="l" t="t" r="r" b="b"/>
            <a:pathLst>
              <a:path w="9133205" h="1336675">
                <a:moveTo>
                  <a:pt x="0" y="1336497"/>
                </a:moveTo>
                <a:lnTo>
                  <a:pt x="9132951" y="1336497"/>
                </a:lnTo>
                <a:lnTo>
                  <a:pt x="9132951" y="0"/>
                </a:lnTo>
                <a:lnTo>
                  <a:pt x="0" y="0"/>
                </a:lnTo>
                <a:lnTo>
                  <a:pt x="0" y="1336497"/>
                </a:lnTo>
                <a:close/>
              </a:path>
            </a:pathLst>
          </a:custGeom>
          <a:solidFill>
            <a:srgbClr val="C9DEEC"/>
          </a:solidFill>
        </p:spPr>
        <p:txBody>
          <a:bodyPr wrap="square" lIns="0" tIns="0" rIns="0" bIns="0" rtlCol="0"/>
          <a:lstStyle/>
          <a:p>
            <a:endParaRPr/>
          </a:p>
        </p:txBody>
      </p:sp>
      <p:sp>
        <p:nvSpPr>
          <p:cNvPr id="3" name="object 3"/>
          <p:cNvSpPr>
            <a:spLocks noGrp="1" noRot="1" noMove="1" noResize="1" noEditPoints="1" noAdjustHandles="1" noChangeArrowheads="1" noChangeShapeType="1"/>
          </p:cNvSpPr>
          <p:nvPr/>
        </p:nvSpPr>
        <p:spPr>
          <a:xfrm>
            <a:off x="0" y="10077754"/>
            <a:ext cx="11669395" cy="614680"/>
          </a:xfrm>
          <a:custGeom>
            <a:avLst/>
            <a:gdLst/>
            <a:ahLst/>
            <a:cxnLst/>
            <a:rect l="l" t="t" r="r" b="b"/>
            <a:pathLst>
              <a:path w="11669395" h="614679">
                <a:moveTo>
                  <a:pt x="0" y="614248"/>
                </a:moveTo>
                <a:lnTo>
                  <a:pt x="11669395" y="614248"/>
                </a:lnTo>
                <a:lnTo>
                  <a:pt x="11669395" y="0"/>
                </a:lnTo>
                <a:lnTo>
                  <a:pt x="0" y="0"/>
                </a:lnTo>
                <a:lnTo>
                  <a:pt x="0" y="614248"/>
                </a:lnTo>
                <a:close/>
              </a:path>
            </a:pathLst>
          </a:custGeom>
          <a:solidFill>
            <a:srgbClr val="C9DEEC"/>
          </a:solidFill>
        </p:spPr>
        <p:txBody>
          <a:bodyPr wrap="square" lIns="0" tIns="0" rIns="0" bIns="0" rtlCol="0"/>
          <a:lstStyle/>
          <a:p>
            <a:endParaRPr/>
          </a:p>
        </p:txBody>
      </p:sp>
      <p:sp>
        <p:nvSpPr>
          <p:cNvPr id="4" name="object 4"/>
          <p:cNvSpPr>
            <a:spLocks noGrp="1" noRot="1" noMove="1" noResize="1" noEditPoints="1" noAdjustHandles="1" noChangeArrowheads="1" noChangeShapeType="1"/>
          </p:cNvSpPr>
          <p:nvPr/>
        </p:nvSpPr>
        <p:spPr>
          <a:xfrm>
            <a:off x="0" y="0"/>
            <a:ext cx="5987415" cy="1336675"/>
          </a:xfrm>
          <a:custGeom>
            <a:avLst/>
            <a:gdLst/>
            <a:ahLst/>
            <a:cxnLst/>
            <a:rect l="l" t="t" r="r" b="b"/>
            <a:pathLst>
              <a:path w="5987415" h="1336675">
                <a:moveTo>
                  <a:pt x="0" y="1336497"/>
                </a:moveTo>
                <a:lnTo>
                  <a:pt x="5987033" y="1336497"/>
                </a:lnTo>
                <a:lnTo>
                  <a:pt x="5987033" y="0"/>
                </a:lnTo>
                <a:lnTo>
                  <a:pt x="0" y="0"/>
                </a:lnTo>
                <a:lnTo>
                  <a:pt x="0" y="1336497"/>
                </a:lnTo>
                <a:close/>
              </a:path>
            </a:pathLst>
          </a:custGeom>
          <a:solidFill>
            <a:srgbClr val="184569"/>
          </a:solidFill>
        </p:spPr>
        <p:txBody>
          <a:bodyPr wrap="square" lIns="0" tIns="0" rIns="0" bIns="0" rtlCol="0"/>
          <a:lstStyle/>
          <a:p>
            <a:endParaRPr/>
          </a:p>
        </p:txBody>
      </p:sp>
      <p:sp>
        <p:nvSpPr>
          <p:cNvPr id="5" name="object 5"/>
          <p:cNvSpPr/>
          <p:nvPr/>
        </p:nvSpPr>
        <p:spPr>
          <a:xfrm>
            <a:off x="11669394" y="10077754"/>
            <a:ext cx="3450590" cy="614680"/>
          </a:xfrm>
          <a:custGeom>
            <a:avLst/>
            <a:gdLst/>
            <a:ahLst/>
            <a:cxnLst/>
            <a:rect l="l" t="t" r="r" b="b"/>
            <a:pathLst>
              <a:path w="3450590" h="614679">
                <a:moveTo>
                  <a:pt x="3450590" y="0"/>
                </a:moveTo>
                <a:lnTo>
                  <a:pt x="0" y="0"/>
                </a:lnTo>
                <a:lnTo>
                  <a:pt x="0" y="614248"/>
                </a:lnTo>
                <a:lnTo>
                  <a:pt x="3450590" y="614248"/>
                </a:lnTo>
                <a:lnTo>
                  <a:pt x="3450590" y="0"/>
                </a:lnTo>
                <a:close/>
              </a:path>
            </a:pathLst>
          </a:custGeom>
          <a:solidFill>
            <a:srgbClr val="184569"/>
          </a:solidFill>
        </p:spPr>
        <p:txBody>
          <a:bodyPr wrap="square" lIns="0" tIns="0" rIns="0" bIns="0" rtlCol="0"/>
          <a:lstStyle/>
          <a:p>
            <a:endParaRPr/>
          </a:p>
        </p:txBody>
      </p:sp>
      <p:grpSp>
        <p:nvGrpSpPr>
          <p:cNvPr id="6" name="object 6"/>
          <p:cNvGrpSpPr>
            <a:grpSpLocks noGrp="1" noUngrp="1" noRot="1" noMove="1" noResize="1"/>
          </p:cNvGrpSpPr>
          <p:nvPr/>
        </p:nvGrpSpPr>
        <p:grpSpPr>
          <a:xfrm>
            <a:off x="4679822" y="0"/>
            <a:ext cx="2880360" cy="2736215"/>
            <a:chOff x="4679822" y="0"/>
            <a:chExt cx="2880360" cy="2736215"/>
          </a:xfrm>
        </p:grpSpPr>
        <p:sp>
          <p:nvSpPr>
            <p:cNvPr id="7" name="object 7"/>
            <p:cNvSpPr>
              <a:spLocks noGrp="1" noRot="1" noMove="1" noResize="1" noEditPoints="1" noAdjustHandles="1" noChangeArrowheads="1" noChangeShapeType="1"/>
            </p:cNvSpPr>
            <p:nvPr/>
          </p:nvSpPr>
          <p:spPr>
            <a:xfrm>
              <a:off x="5074806" y="0"/>
              <a:ext cx="2485390" cy="2585085"/>
            </a:xfrm>
            <a:custGeom>
              <a:avLst/>
              <a:gdLst/>
              <a:ahLst/>
              <a:cxnLst/>
              <a:rect l="l" t="t" r="r" b="b"/>
              <a:pathLst>
                <a:path w="2485390" h="2585085">
                  <a:moveTo>
                    <a:pt x="1730848" y="0"/>
                  </a:moveTo>
                  <a:lnTo>
                    <a:pt x="754338" y="0"/>
                  </a:lnTo>
                  <a:lnTo>
                    <a:pt x="718745" y="17125"/>
                  </a:lnTo>
                  <a:lnTo>
                    <a:pt x="679335" y="37932"/>
                  </a:lnTo>
                  <a:lnTo>
                    <a:pt x="640719" y="60183"/>
                  </a:lnTo>
                  <a:lnTo>
                    <a:pt x="602926" y="83847"/>
                  </a:lnTo>
                  <a:lnTo>
                    <a:pt x="565986" y="108891"/>
                  </a:lnTo>
                  <a:lnTo>
                    <a:pt x="529929" y="135283"/>
                  </a:lnTo>
                  <a:lnTo>
                    <a:pt x="494786" y="162989"/>
                  </a:lnTo>
                  <a:lnTo>
                    <a:pt x="460585" y="191977"/>
                  </a:lnTo>
                  <a:lnTo>
                    <a:pt x="427359" y="222216"/>
                  </a:lnTo>
                  <a:lnTo>
                    <a:pt x="395135" y="253671"/>
                  </a:lnTo>
                  <a:lnTo>
                    <a:pt x="363945" y="286311"/>
                  </a:lnTo>
                  <a:lnTo>
                    <a:pt x="333818" y="320104"/>
                  </a:lnTo>
                  <a:lnTo>
                    <a:pt x="304785" y="355016"/>
                  </a:lnTo>
                  <a:lnTo>
                    <a:pt x="276876" y="391015"/>
                  </a:lnTo>
                  <a:lnTo>
                    <a:pt x="250119" y="428068"/>
                  </a:lnTo>
                  <a:lnTo>
                    <a:pt x="224547" y="466144"/>
                  </a:lnTo>
                  <a:lnTo>
                    <a:pt x="200188" y="505209"/>
                  </a:lnTo>
                  <a:lnTo>
                    <a:pt x="177072" y="545231"/>
                  </a:lnTo>
                  <a:lnTo>
                    <a:pt x="155231" y="586177"/>
                  </a:lnTo>
                  <a:lnTo>
                    <a:pt x="134693" y="628015"/>
                  </a:lnTo>
                  <a:lnTo>
                    <a:pt x="115489" y="670713"/>
                  </a:lnTo>
                  <a:lnTo>
                    <a:pt x="97648" y="714237"/>
                  </a:lnTo>
                  <a:lnTo>
                    <a:pt x="81201" y="758555"/>
                  </a:lnTo>
                  <a:lnTo>
                    <a:pt x="66178" y="803635"/>
                  </a:lnTo>
                  <a:lnTo>
                    <a:pt x="52609" y="849445"/>
                  </a:lnTo>
                  <a:lnTo>
                    <a:pt x="40524" y="895951"/>
                  </a:lnTo>
                  <a:lnTo>
                    <a:pt x="29953" y="943121"/>
                  </a:lnTo>
                  <a:lnTo>
                    <a:pt x="20926" y="990922"/>
                  </a:lnTo>
                  <a:lnTo>
                    <a:pt x="13472" y="1039323"/>
                  </a:lnTo>
                  <a:lnTo>
                    <a:pt x="7623" y="1088289"/>
                  </a:lnTo>
                  <a:lnTo>
                    <a:pt x="3408" y="1137790"/>
                  </a:lnTo>
                  <a:lnTo>
                    <a:pt x="857" y="1187793"/>
                  </a:lnTo>
                  <a:lnTo>
                    <a:pt x="0" y="1238264"/>
                  </a:lnTo>
                  <a:lnTo>
                    <a:pt x="857" y="1288734"/>
                  </a:lnTo>
                  <a:lnTo>
                    <a:pt x="3408" y="1338735"/>
                  </a:lnTo>
                  <a:lnTo>
                    <a:pt x="7623" y="1388235"/>
                  </a:lnTo>
                  <a:lnTo>
                    <a:pt x="13472" y="1437202"/>
                  </a:lnTo>
                  <a:lnTo>
                    <a:pt x="20926" y="1485601"/>
                  </a:lnTo>
                  <a:lnTo>
                    <a:pt x="29953" y="1533402"/>
                  </a:lnTo>
                  <a:lnTo>
                    <a:pt x="40524" y="1580572"/>
                  </a:lnTo>
                  <a:lnTo>
                    <a:pt x="52609" y="1627077"/>
                  </a:lnTo>
                  <a:lnTo>
                    <a:pt x="66178" y="1672886"/>
                  </a:lnTo>
                  <a:lnTo>
                    <a:pt x="81201" y="1717965"/>
                  </a:lnTo>
                  <a:lnTo>
                    <a:pt x="97648" y="1762283"/>
                  </a:lnTo>
                  <a:lnTo>
                    <a:pt x="115489" y="1805807"/>
                  </a:lnTo>
                  <a:lnTo>
                    <a:pt x="134693" y="1848504"/>
                  </a:lnTo>
                  <a:lnTo>
                    <a:pt x="155231" y="1890342"/>
                  </a:lnTo>
                  <a:lnTo>
                    <a:pt x="177072" y="1931288"/>
                  </a:lnTo>
                  <a:lnTo>
                    <a:pt x="200188" y="1971309"/>
                  </a:lnTo>
                  <a:lnTo>
                    <a:pt x="224547" y="2010374"/>
                  </a:lnTo>
                  <a:lnTo>
                    <a:pt x="250119" y="2048449"/>
                  </a:lnTo>
                  <a:lnTo>
                    <a:pt x="276876" y="2085502"/>
                  </a:lnTo>
                  <a:lnTo>
                    <a:pt x="304785" y="2121501"/>
                  </a:lnTo>
                  <a:lnTo>
                    <a:pt x="333818" y="2156413"/>
                  </a:lnTo>
                  <a:lnTo>
                    <a:pt x="363945" y="2190205"/>
                  </a:lnTo>
                  <a:lnTo>
                    <a:pt x="395135" y="2222845"/>
                  </a:lnTo>
                  <a:lnTo>
                    <a:pt x="427359" y="2254300"/>
                  </a:lnTo>
                  <a:lnTo>
                    <a:pt x="460585" y="2284538"/>
                  </a:lnTo>
                  <a:lnTo>
                    <a:pt x="494786" y="2313527"/>
                  </a:lnTo>
                  <a:lnTo>
                    <a:pt x="529929" y="2341233"/>
                  </a:lnTo>
                  <a:lnTo>
                    <a:pt x="565986" y="2367624"/>
                  </a:lnTo>
                  <a:lnTo>
                    <a:pt x="602926" y="2392668"/>
                  </a:lnTo>
                  <a:lnTo>
                    <a:pt x="640719" y="2416332"/>
                  </a:lnTo>
                  <a:lnTo>
                    <a:pt x="679335" y="2438583"/>
                  </a:lnTo>
                  <a:lnTo>
                    <a:pt x="718745" y="2459390"/>
                  </a:lnTo>
                  <a:lnTo>
                    <a:pt x="758918" y="2478719"/>
                  </a:lnTo>
                  <a:lnTo>
                    <a:pt x="799823" y="2496538"/>
                  </a:lnTo>
                  <a:lnTo>
                    <a:pt x="841432" y="2512814"/>
                  </a:lnTo>
                  <a:lnTo>
                    <a:pt x="883714" y="2527515"/>
                  </a:lnTo>
                  <a:lnTo>
                    <a:pt x="926639" y="2540609"/>
                  </a:lnTo>
                  <a:lnTo>
                    <a:pt x="970176" y="2552062"/>
                  </a:lnTo>
                  <a:lnTo>
                    <a:pt x="1014297" y="2561842"/>
                  </a:lnTo>
                  <a:lnTo>
                    <a:pt x="1058971" y="2569918"/>
                  </a:lnTo>
                  <a:lnTo>
                    <a:pt x="1104167" y="2576255"/>
                  </a:lnTo>
                  <a:lnTo>
                    <a:pt x="1149856" y="2580822"/>
                  </a:lnTo>
                  <a:lnTo>
                    <a:pt x="1196008" y="2583586"/>
                  </a:lnTo>
                  <a:lnTo>
                    <a:pt x="1242593" y="2584514"/>
                  </a:lnTo>
                  <a:lnTo>
                    <a:pt x="1289178" y="2583586"/>
                  </a:lnTo>
                  <a:lnTo>
                    <a:pt x="1335330" y="2580822"/>
                  </a:lnTo>
                  <a:lnTo>
                    <a:pt x="1381019" y="2576255"/>
                  </a:lnTo>
                  <a:lnTo>
                    <a:pt x="1426215" y="2569918"/>
                  </a:lnTo>
                  <a:lnTo>
                    <a:pt x="1470889" y="2561842"/>
                  </a:lnTo>
                  <a:lnTo>
                    <a:pt x="1515009" y="2552062"/>
                  </a:lnTo>
                  <a:lnTo>
                    <a:pt x="1558547" y="2540609"/>
                  </a:lnTo>
                  <a:lnTo>
                    <a:pt x="1601472" y="2527515"/>
                  </a:lnTo>
                  <a:lnTo>
                    <a:pt x="1643754" y="2512814"/>
                  </a:lnTo>
                  <a:lnTo>
                    <a:pt x="1685363" y="2496538"/>
                  </a:lnTo>
                  <a:lnTo>
                    <a:pt x="1726268" y="2478719"/>
                  </a:lnTo>
                  <a:lnTo>
                    <a:pt x="1766441" y="2459390"/>
                  </a:lnTo>
                  <a:lnTo>
                    <a:pt x="1805850" y="2438583"/>
                  </a:lnTo>
                  <a:lnTo>
                    <a:pt x="1844467" y="2416332"/>
                  </a:lnTo>
                  <a:lnTo>
                    <a:pt x="1882260" y="2392668"/>
                  </a:lnTo>
                  <a:lnTo>
                    <a:pt x="1919200" y="2367624"/>
                  </a:lnTo>
                  <a:lnTo>
                    <a:pt x="1955257" y="2341233"/>
                  </a:lnTo>
                  <a:lnTo>
                    <a:pt x="1990400" y="2313527"/>
                  </a:lnTo>
                  <a:lnTo>
                    <a:pt x="2024600" y="2284538"/>
                  </a:lnTo>
                  <a:lnTo>
                    <a:pt x="2057827" y="2254300"/>
                  </a:lnTo>
                  <a:lnTo>
                    <a:pt x="2090051" y="2222845"/>
                  </a:lnTo>
                  <a:lnTo>
                    <a:pt x="2121241" y="2190205"/>
                  </a:lnTo>
                  <a:lnTo>
                    <a:pt x="2151367" y="2156413"/>
                  </a:lnTo>
                  <a:lnTo>
                    <a:pt x="2180401" y="2121501"/>
                  </a:lnTo>
                  <a:lnTo>
                    <a:pt x="2208310" y="2085502"/>
                  </a:lnTo>
                  <a:lnTo>
                    <a:pt x="2235066" y="2048449"/>
                  </a:lnTo>
                  <a:lnTo>
                    <a:pt x="2260639" y="2010374"/>
                  </a:lnTo>
                  <a:lnTo>
                    <a:pt x="2284998" y="1971309"/>
                  </a:lnTo>
                  <a:lnTo>
                    <a:pt x="2308113" y="1931288"/>
                  </a:lnTo>
                  <a:lnTo>
                    <a:pt x="2329955" y="1890342"/>
                  </a:lnTo>
                  <a:lnTo>
                    <a:pt x="2350493" y="1848504"/>
                  </a:lnTo>
                  <a:lnTo>
                    <a:pt x="2369697" y="1805807"/>
                  </a:lnTo>
                  <a:lnTo>
                    <a:pt x="2387538" y="1762283"/>
                  </a:lnTo>
                  <a:lnTo>
                    <a:pt x="2403985" y="1717965"/>
                  </a:lnTo>
                  <a:lnTo>
                    <a:pt x="2419007" y="1672886"/>
                  </a:lnTo>
                  <a:lnTo>
                    <a:pt x="2432576" y="1627077"/>
                  </a:lnTo>
                  <a:lnTo>
                    <a:pt x="2444662" y="1580572"/>
                  </a:lnTo>
                  <a:lnTo>
                    <a:pt x="2455233" y="1533402"/>
                  </a:lnTo>
                  <a:lnTo>
                    <a:pt x="2464260" y="1485601"/>
                  </a:lnTo>
                  <a:lnTo>
                    <a:pt x="2471713" y="1437202"/>
                  </a:lnTo>
                  <a:lnTo>
                    <a:pt x="2477563" y="1388235"/>
                  </a:lnTo>
                  <a:lnTo>
                    <a:pt x="2481778" y="1338735"/>
                  </a:lnTo>
                  <a:lnTo>
                    <a:pt x="2484329" y="1288734"/>
                  </a:lnTo>
                  <a:lnTo>
                    <a:pt x="2485186" y="1238264"/>
                  </a:lnTo>
                  <a:lnTo>
                    <a:pt x="2484329" y="1187793"/>
                  </a:lnTo>
                  <a:lnTo>
                    <a:pt x="2481778" y="1137790"/>
                  </a:lnTo>
                  <a:lnTo>
                    <a:pt x="2477563" y="1088289"/>
                  </a:lnTo>
                  <a:lnTo>
                    <a:pt x="2471713" y="1039323"/>
                  </a:lnTo>
                  <a:lnTo>
                    <a:pt x="2464260" y="990922"/>
                  </a:lnTo>
                  <a:lnTo>
                    <a:pt x="2455233" y="943121"/>
                  </a:lnTo>
                  <a:lnTo>
                    <a:pt x="2444662" y="895951"/>
                  </a:lnTo>
                  <a:lnTo>
                    <a:pt x="2432576" y="849445"/>
                  </a:lnTo>
                  <a:lnTo>
                    <a:pt x="2419007" y="803635"/>
                  </a:lnTo>
                  <a:lnTo>
                    <a:pt x="2403985" y="758555"/>
                  </a:lnTo>
                  <a:lnTo>
                    <a:pt x="2387538" y="714237"/>
                  </a:lnTo>
                  <a:lnTo>
                    <a:pt x="2369697" y="670713"/>
                  </a:lnTo>
                  <a:lnTo>
                    <a:pt x="2350493" y="628015"/>
                  </a:lnTo>
                  <a:lnTo>
                    <a:pt x="2329955" y="586177"/>
                  </a:lnTo>
                  <a:lnTo>
                    <a:pt x="2308113" y="545231"/>
                  </a:lnTo>
                  <a:lnTo>
                    <a:pt x="2284998" y="505209"/>
                  </a:lnTo>
                  <a:lnTo>
                    <a:pt x="2260639" y="466144"/>
                  </a:lnTo>
                  <a:lnTo>
                    <a:pt x="2235066" y="428068"/>
                  </a:lnTo>
                  <a:lnTo>
                    <a:pt x="2208310" y="391015"/>
                  </a:lnTo>
                  <a:lnTo>
                    <a:pt x="2180401" y="355016"/>
                  </a:lnTo>
                  <a:lnTo>
                    <a:pt x="2151367" y="320104"/>
                  </a:lnTo>
                  <a:lnTo>
                    <a:pt x="2121241" y="286311"/>
                  </a:lnTo>
                  <a:lnTo>
                    <a:pt x="2090051" y="253671"/>
                  </a:lnTo>
                  <a:lnTo>
                    <a:pt x="2057827" y="222216"/>
                  </a:lnTo>
                  <a:lnTo>
                    <a:pt x="2024600" y="191977"/>
                  </a:lnTo>
                  <a:lnTo>
                    <a:pt x="1990400" y="162989"/>
                  </a:lnTo>
                  <a:lnTo>
                    <a:pt x="1955257" y="135283"/>
                  </a:lnTo>
                  <a:lnTo>
                    <a:pt x="1919200" y="108891"/>
                  </a:lnTo>
                  <a:lnTo>
                    <a:pt x="1882260" y="83847"/>
                  </a:lnTo>
                  <a:lnTo>
                    <a:pt x="1844467" y="60183"/>
                  </a:lnTo>
                  <a:lnTo>
                    <a:pt x="1805850" y="37932"/>
                  </a:lnTo>
                  <a:lnTo>
                    <a:pt x="1766441" y="17125"/>
                  </a:lnTo>
                  <a:lnTo>
                    <a:pt x="1730848" y="0"/>
                  </a:lnTo>
                  <a:close/>
                </a:path>
              </a:pathLst>
            </a:custGeom>
            <a:solidFill>
              <a:srgbClr val="9DB7CB"/>
            </a:solidFill>
          </p:spPr>
          <p:txBody>
            <a:bodyPr wrap="square" lIns="0" tIns="0" rIns="0" bIns="0" rtlCol="0"/>
            <a:lstStyle/>
            <a:p>
              <a:endParaRPr/>
            </a:p>
          </p:txBody>
        </p:sp>
        <p:sp>
          <p:nvSpPr>
            <p:cNvPr id="8" name="object 8"/>
            <p:cNvSpPr>
              <a:spLocks noGrp="1" noRot="1" noMove="1" noResize="1" noEditPoints="1" noAdjustHandles="1" noChangeArrowheads="1" noChangeShapeType="1"/>
            </p:cNvSpPr>
            <p:nvPr/>
          </p:nvSpPr>
          <p:spPr>
            <a:xfrm>
              <a:off x="4852446" y="0"/>
              <a:ext cx="2485390" cy="2585085"/>
            </a:xfrm>
            <a:custGeom>
              <a:avLst/>
              <a:gdLst/>
              <a:ahLst/>
              <a:cxnLst/>
              <a:rect l="l" t="t" r="r" b="b"/>
              <a:pathLst>
                <a:path w="2485390" h="2585085">
                  <a:moveTo>
                    <a:pt x="1730848" y="0"/>
                  </a:moveTo>
                  <a:lnTo>
                    <a:pt x="754338" y="0"/>
                  </a:lnTo>
                  <a:lnTo>
                    <a:pt x="718745" y="17125"/>
                  </a:lnTo>
                  <a:lnTo>
                    <a:pt x="679335" y="37932"/>
                  </a:lnTo>
                  <a:lnTo>
                    <a:pt x="640719" y="60183"/>
                  </a:lnTo>
                  <a:lnTo>
                    <a:pt x="602926" y="83847"/>
                  </a:lnTo>
                  <a:lnTo>
                    <a:pt x="565986" y="108891"/>
                  </a:lnTo>
                  <a:lnTo>
                    <a:pt x="529929" y="135283"/>
                  </a:lnTo>
                  <a:lnTo>
                    <a:pt x="494786" y="162989"/>
                  </a:lnTo>
                  <a:lnTo>
                    <a:pt x="460585" y="191977"/>
                  </a:lnTo>
                  <a:lnTo>
                    <a:pt x="427359" y="222216"/>
                  </a:lnTo>
                  <a:lnTo>
                    <a:pt x="395135" y="253671"/>
                  </a:lnTo>
                  <a:lnTo>
                    <a:pt x="363945" y="286311"/>
                  </a:lnTo>
                  <a:lnTo>
                    <a:pt x="333818" y="320104"/>
                  </a:lnTo>
                  <a:lnTo>
                    <a:pt x="304785" y="355016"/>
                  </a:lnTo>
                  <a:lnTo>
                    <a:pt x="276876" y="391015"/>
                  </a:lnTo>
                  <a:lnTo>
                    <a:pt x="250119" y="428068"/>
                  </a:lnTo>
                  <a:lnTo>
                    <a:pt x="224547" y="466144"/>
                  </a:lnTo>
                  <a:lnTo>
                    <a:pt x="200188" y="505209"/>
                  </a:lnTo>
                  <a:lnTo>
                    <a:pt x="177072" y="545231"/>
                  </a:lnTo>
                  <a:lnTo>
                    <a:pt x="155231" y="586177"/>
                  </a:lnTo>
                  <a:lnTo>
                    <a:pt x="134693" y="628015"/>
                  </a:lnTo>
                  <a:lnTo>
                    <a:pt x="115489" y="670713"/>
                  </a:lnTo>
                  <a:lnTo>
                    <a:pt x="97648" y="714237"/>
                  </a:lnTo>
                  <a:lnTo>
                    <a:pt x="81201" y="758555"/>
                  </a:lnTo>
                  <a:lnTo>
                    <a:pt x="66178" y="803635"/>
                  </a:lnTo>
                  <a:lnTo>
                    <a:pt x="52609" y="849445"/>
                  </a:lnTo>
                  <a:lnTo>
                    <a:pt x="40524" y="895951"/>
                  </a:lnTo>
                  <a:lnTo>
                    <a:pt x="29953" y="943121"/>
                  </a:lnTo>
                  <a:lnTo>
                    <a:pt x="20926" y="990922"/>
                  </a:lnTo>
                  <a:lnTo>
                    <a:pt x="13472" y="1039323"/>
                  </a:lnTo>
                  <a:lnTo>
                    <a:pt x="7623" y="1088289"/>
                  </a:lnTo>
                  <a:lnTo>
                    <a:pt x="3408" y="1137790"/>
                  </a:lnTo>
                  <a:lnTo>
                    <a:pt x="857" y="1187793"/>
                  </a:lnTo>
                  <a:lnTo>
                    <a:pt x="0" y="1238264"/>
                  </a:lnTo>
                  <a:lnTo>
                    <a:pt x="857" y="1288734"/>
                  </a:lnTo>
                  <a:lnTo>
                    <a:pt x="3408" y="1338735"/>
                  </a:lnTo>
                  <a:lnTo>
                    <a:pt x="7623" y="1388235"/>
                  </a:lnTo>
                  <a:lnTo>
                    <a:pt x="13472" y="1437202"/>
                  </a:lnTo>
                  <a:lnTo>
                    <a:pt x="20926" y="1485601"/>
                  </a:lnTo>
                  <a:lnTo>
                    <a:pt x="29953" y="1533402"/>
                  </a:lnTo>
                  <a:lnTo>
                    <a:pt x="40524" y="1580572"/>
                  </a:lnTo>
                  <a:lnTo>
                    <a:pt x="52609" y="1627077"/>
                  </a:lnTo>
                  <a:lnTo>
                    <a:pt x="66178" y="1672886"/>
                  </a:lnTo>
                  <a:lnTo>
                    <a:pt x="81201" y="1717965"/>
                  </a:lnTo>
                  <a:lnTo>
                    <a:pt x="97648" y="1762283"/>
                  </a:lnTo>
                  <a:lnTo>
                    <a:pt x="115489" y="1805807"/>
                  </a:lnTo>
                  <a:lnTo>
                    <a:pt x="134693" y="1848504"/>
                  </a:lnTo>
                  <a:lnTo>
                    <a:pt x="155231" y="1890342"/>
                  </a:lnTo>
                  <a:lnTo>
                    <a:pt x="177072" y="1931288"/>
                  </a:lnTo>
                  <a:lnTo>
                    <a:pt x="200188" y="1971309"/>
                  </a:lnTo>
                  <a:lnTo>
                    <a:pt x="224547" y="2010374"/>
                  </a:lnTo>
                  <a:lnTo>
                    <a:pt x="250119" y="2048449"/>
                  </a:lnTo>
                  <a:lnTo>
                    <a:pt x="276876" y="2085502"/>
                  </a:lnTo>
                  <a:lnTo>
                    <a:pt x="304785" y="2121501"/>
                  </a:lnTo>
                  <a:lnTo>
                    <a:pt x="333818" y="2156413"/>
                  </a:lnTo>
                  <a:lnTo>
                    <a:pt x="363945" y="2190205"/>
                  </a:lnTo>
                  <a:lnTo>
                    <a:pt x="395135" y="2222845"/>
                  </a:lnTo>
                  <a:lnTo>
                    <a:pt x="427359" y="2254300"/>
                  </a:lnTo>
                  <a:lnTo>
                    <a:pt x="460585" y="2284538"/>
                  </a:lnTo>
                  <a:lnTo>
                    <a:pt x="494786" y="2313527"/>
                  </a:lnTo>
                  <a:lnTo>
                    <a:pt x="529929" y="2341233"/>
                  </a:lnTo>
                  <a:lnTo>
                    <a:pt x="565986" y="2367624"/>
                  </a:lnTo>
                  <a:lnTo>
                    <a:pt x="602926" y="2392668"/>
                  </a:lnTo>
                  <a:lnTo>
                    <a:pt x="640719" y="2416332"/>
                  </a:lnTo>
                  <a:lnTo>
                    <a:pt x="679335" y="2438583"/>
                  </a:lnTo>
                  <a:lnTo>
                    <a:pt x="718745" y="2459390"/>
                  </a:lnTo>
                  <a:lnTo>
                    <a:pt x="758918" y="2478719"/>
                  </a:lnTo>
                  <a:lnTo>
                    <a:pt x="799823" y="2496538"/>
                  </a:lnTo>
                  <a:lnTo>
                    <a:pt x="841432" y="2512814"/>
                  </a:lnTo>
                  <a:lnTo>
                    <a:pt x="883714" y="2527515"/>
                  </a:lnTo>
                  <a:lnTo>
                    <a:pt x="926639" y="2540609"/>
                  </a:lnTo>
                  <a:lnTo>
                    <a:pt x="970176" y="2552062"/>
                  </a:lnTo>
                  <a:lnTo>
                    <a:pt x="1014297" y="2561842"/>
                  </a:lnTo>
                  <a:lnTo>
                    <a:pt x="1058971" y="2569918"/>
                  </a:lnTo>
                  <a:lnTo>
                    <a:pt x="1104167" y="2576255"/>
                  </a:lnTo>
                  <a:lnTo>
                    <a:pt x="1149856" y="2580822"/>
                  </a:lnTo>
                  <a:lnTo>
                    <a:pt x="1196008" y="2583586"/>
                  </a:lnTo>
                  <a:lnTo>
                    <a:pt x="1242593" y="2584514"/>
                  </a:lnTo>
                  <a:lnTo>
                    <a:pt x="1289178" y="2583586"/>
                  </a:lnTo>
                  <a:lnTo>
                    <a:pt x="1335330" y="2580822"/>
                  </a:lnTo>
                  <a:lnTo>
                    <a:pt x="1381019" y="2576255"/>
                  </a:lnTo>
                  <a:lnTo>
                    <a:pt x="1426215" y="2569918"/>
                  </a:lnTo>
                  <a:lnTo>
                    <a:pt x="1470889" y="2561842"/>
                  </a:lnTo>
                  <a:lnTo>
                    <a:pt x="1515009" y="2552062"/>
                  </a:lnTo>
                  <a:lnTo>
                    <a:pt x="1558547" y="2540609"/>
                  </a:lnTo>
                  <a:lnTo>
                    <a:pt x="1601472" y="2527515"/>
                  </a:lnTo>
                  <a:lnTo>
                    <a:pt x="1643754" y="2512814"/>
                  </a:lnTo>
                  <a:lnTo>
                    <a:pt x="1685363" y="2496538"/>
                  </a:lnTo>
                  <a:lnTo>
                    <a:pt x="1726268" y="2478719"/>
                  </a:lnTo>
                  <a:lnTo>
                    <a:pt x="1766441" y="2459390"/>
                  </a:lnTo>
                  <a:lnTo>
                    <a:pt x="1805850" y="2438583"/>
                  </a:lnTo>
                  <a:lnTo>
                    <a:pt x="1844467" y="2416332"/>
                  </a:lnTo>
                  <a:lnTo>
                    <a:pt x="1882260" y="2392668"/>
                  </a:lnTo>
                  <a:lnTo>
                    <a:pt x="1919200" y="2367624"/>
                  </a:lnTo>
                  <a:lnTo>
                    <a:pt x="1955257" y="2341233"/>
                  </a:lnTo>
                  <a:lnTo>
                    <a:pt x="1990400" y="2313527"/>
                  </a:lnTo>
                  <a:lnTo>
                    <a:pt x="2024600" y="2284538"/>
                  </a:lnTo>
                  <a:lnTo>
                    <a:pt x="2057827" y="2254300"/>
                  </a:lnTo>
                  <a:lnTo>
                    <a:pt x="2090051" y="2222845"/>
                  </a:lnTo>
                  <a:lnTo>
                    <a:pt x="2121241" y="2190205"/>
                  </a:lnTo>
                  <a:lnTo>
                    <a:pt x="2151367" y="2156413"/>
                  </a:lnTo>
                  <a:lnTo>
                    <a:pt x="2180401" y="2121501"/>
                  </a:lnTo>
                  <a:lnTo>
                    <a:pt x="2208310" y="2085502"/>
                  </a:lnTo>
                  <a:lnTo>
                    <a:pt x="2235066" y="2048449"/>
                  </a:lnTo>
                  <a:lnTo>
                    <a:pt x="2260639" y="2010374"/>
                  </a:lnTo>
                  <a:lnTo>
                    <a:pt x="2284998" y="1971309"/>
                  </a:lnTo>
                  <a:lnTo>
                    <a:pt x="2308113" y="1931288"/>
                  </a:lnTo>
                  <a:lnTo>
                    <a:pt x="2329955" y="1890342"/>
                  </a:lnTo>
                  <a:lnTo>
                    <a:pt x="2350493" y="1848504"/>
                  </a:lnTo>
                  <a:lnTo>
                    <a:pt x="2369697" y="1805807"/>
                  </a:lnTo>
                  <a:lnTo>
                    <a:pt x="2387538" y="1762283"/>
                  </a:lnTo>
                  <a:lnTo>
                    <a:pt x="2403985" y="1717965"/>
                  </a:lnTo>
                  <a:lnTo>
                    <a:pt x="2419007" y="1672886"/>
                  </a:lnTo>
                  <a:lnTo>
                    <a:pt x="2432576" y="1627077"/>
                  </a:lnTo>
                  <a:lnTo>
                    <a:pt x="2444662" y="1580572"/>
                  </a:lnTo>
                  <a:lnTo>
                    <a:pt x="2455233" y="1533402"/>
                  </a:lnTo>
                  <a:lnTo>
                    <a:pt x="2464260" y="1485601"/>
                  </a:lnTo>
                  <a:lnTo>
                    <a:pt x="2471713" y="1437202"/>
                  </a:lnTo>
                  <a:lnTo>
                    <a:pt x="2477563" y="1388235"/>
                  </a:lnTo>
                  <a:lnTo>
                    <a:pt x="2481778" y="1338735"/>
                  </a:lnTo>
                  <a:lnTo>
                    <a:pt x="2484329" y="1288734"/>
                  </a:lnTo>
                  <a:lnTo>
                    <a:pt x="2485186" y="1238264"/>
                  </a:lnTo>
                  <a:lnTo>
                    <a:pt x="2484329" y="1187793"/>
                  </a:lnTo>
                  <a:lnTo>
                    <a:pt x="2481778" y="1137790"/>
                  </a:lnTo>
                  <a:lnTo>
                    <a:pt x="2477563" y="1088289"/>
                  </a:lnTo>
                  <a:lnTo>
                    <a:pt x="2471713" y="1039323"/>
                  </a:lnTo>
                  <a:lnTo>
                    <a:pt x="2464260" y="990922"/>
                  </a:lnTo>
                  <a:lnTo>
                    <a:pt x="2455233" y="943121"/>
                  </a:lnTo>
                  <a:lnTo>
                    <a:pt x="2444662" y="895951"/>
                  </a:lnTo>
                  <a:lnTo>
                    <a:pt x="2432576" y="849445"/>
                  </a:lnTo>
                  <a:lnTo>
                    <a:pt x="2419007" y="803635"/>
                  </a:lnTo>
                  <a:lnTo>
                    <a:pt x="2403985" y="758555"/>
                  </a:lnTo>
                  <a:lnTo>
                    <a:pt x="2387538" y="714237"/>
                  </a:lnTo>
                  <a:lnTo>
                    <a:pt x="2369697" y="670713"/>
                  </a:lnTo>
                  <a:lnTo>
                    <a:pt x="2350493" y="628015"/>
                  </a:lnTo>
                  <a:lnTo>
                    <a:pt x="2329955" y="586177"/>
                  </a:lnTo>
                  <a:lnTo>
                    <a:pt x="2308113" y="545231"/>
                  </a:lnTo>
                  <a:lnTo>
                    <a:pt x="2284998" y="505209"/>
                  </a:lnTo>
                  <a:lnTo>
                    <a:pt x="2260639" y="466144"/>
                  </a:lnTo>
                  <a:lnTo>
                    <a:pt x="2235066" y="428068"/>
                  </a:lnTo>
                  <a:lnTo>
                    <a:pt x="2208310" y="391015"/>
                  </a:lnTo>
                  <a:lnTo>
                    <a:pt x="2180401" y="355016"/>
                  </a:lnTo>
                  <a:lnTo>
                    <a:pt x="2151367" y="320104"/>
                  </a:lnTo>
                  <a:lnTo>
                    <a:pt x="2121241" y="286311"/>
                  </a:lnTo>
                  <a:lnTo>
                    <a:pt x="2090051" y="253671"/>
                  </a:lnTo>
                  <a:lnTo>
                    <a:pt x="2057827" y="222216"/>
                  </a:lnTo>
                  <a:lnTo>
                    <a:pt x="2024600" y="191977"/>
                  </a:lnTo>
                  <a:lnTo>
                    <a:pt x="1990400" y="162989"/>
                  </a:lnTo>
                  <a:lnTo>
                    <a:pt x="1955257" y="135283"/>
                  </a:lnTo>
                  <a:lnTo>
                    <a:pt x="1919200" y="108891"/>
                  </a:lnTo>
                  <a:lnTo>
                    <a:pt x="1882260" y="83847"/>
                  </a:lnTo>
                  <a:lnTo>
                    <a:pt x="1844467" y="60183"/>
                  </a:lnTo>
                  <a:lnTo>
                    <a:pt x="1805850" y="37932"/>
                  </a:lnTo>
                  <a:lnTo>
                    <a:pt x="1766441" y="17125"/>
                  </a:lnTo>
                  <a:lnTo>
                    <a:pt x="1730848" y="0"/>
                  </a:lnTo>
                  <a:close/>
                </a:path>
              </a:pathLst>
            </a:custGeom>
            <a:solidFill>
              <a:srgbClr val="184569"/>
            </a:solidFill>
          </p:spPr>
          <p:txBody>
            <a:bodyPr wrap="square" lIns="0" tIns="0" rIns="0" bIns="0" rtlCol="0"/>
            <a:lstStyle/>
            <a:p>
              <a:endParaRPr/>
            </a:p>
          </p:txBody>
        </p:sp>
        <p:sp>
          <p:nvSpPr>
            <p:cNvPr id="9" name="object 9"/>
            <p:cNvSpPr>
              <a:spLocks noGrp="1" noRot="1" noMove="1" noResize="1" noEditPoints="1" noAdjustHandles="1" noChangeArrowheads="1" noChangeShapeType="1"/>
            </p:cNvSpPr>
            <p:nvPr/>
          </p:nvSpPr>
          <p:spPr>
            <a:xfrm>
              <a:off x="4679822" y="1336497"/>
              <a:ext cx="2880360" cy="1399540"/>
            </a:xfrm>
            <a:custGeom>
              <a:avLst/>
              <a:gdLst/>
              <a:ahLst/>
              <a:cxnLst/>
              <a:rect l="l" t="t" r="r" b="b"/>
              <a:pathLst>
                <a:path w="2880359" h="1399539">
                  <a:moveTo>
                    <a:pt x="2880182" y="0"/>
                  </a:moveTo>
                  <a:lnTo>
                    <a:pt x="0" y="0"/>
                  </a:lnTo>
                  <a:lnTo>
                    <a:pt x="0" y="1399501"/>
                  </a:lnTo>
                  <a:lnTo>
                    <a:pt x="2880182" y="1399501"/>
                  </a:lnTo>
                  <a:lnTo>
                    <a:pt x="2880182" y="0"/>
                  </a:lnTo>
                  <a:close/>
                </a:path>
              </a:pathLst>
            </a:custGeom>
            <a:solidFill>
              <a:srgbClr val="FFFFFF"/>
            </a:solidFill>
          </p:spPr>
          <p:txBody>
            <a:bodyPr wrap="square" lIns="0" tIns="0" rIns="0" bIns="0" rtlCol="0"/>
            <a:lstStyle/>
            <a:p>
              <a:endParaRPr/>
            </a:p>
          </p:txBody>
        </p:sp>
      </p:grpSp>
      <p:grpSp>
        <p:nvGrpSpPr>
          <p:cNvPr id="10" name="object 10"/>
          <p:cNvGrpSpPr>
            <a:grpSpLocks noGrp="1" noUngrp="1" noRot="1" noMove="1" noResize="1"/>
          </p:cNvGrpSpPr>
          <p:nvPr/>
        </p:nvGrpSpPr>
        <p:grpSpPr>
          <a:xfrm>
            <a:off x="9684004" y="8034007"/>
            <a:ext cx="5436235" cy="2658110"/>
            <a:chOff x="9684004" y="8034007"/>
            <a:chExt cx="5436235" cy="2658110"/>
          </a:xfrm>
        </p:grpSpPr>
        <p:sp>
          <p:nvSpPr>
            <p:cNvPr id="11" name="object 11"/>
            <p:cNvSpPr>
              <a:spLocks noGrp="1" noRot="1" noMove="1" noResize="1" noEditPoints="1" noAdjustHandles="1" noChangeArrowheads="1" noChangeShapeType="1"/>
            </p:cNvSpPr>
            <p:nvPr/>
          </p:nvSpPr>
          <p:spPr>
            <a:xfrm>
              <a:off x="10092606" y="8303978"/>
              <a:ext cx="2485390" cy="2388235"/>
            </a:xfrm>
            <a:custGeom>
              <a:avLst/>
              <a:gdLst/>
              <a:ahLst/>
              <a:cxnLst/>
              <a:rect l="l" t="t" r="r" b="b"/>
              <a:pathLst>
                <a:path w="2485390" h="2388234">
                  <a:moveTo>
                    <a:pt x="1242593" y="0"/>
                  </a:moveTo>
                  <a:lnTo>
                    <a:pt x="1194930" y="901"/>
                  </a:lnTo>
                  <a:lnTo>
                    <a:pt x="1147721" y="3583"/>
                  </a:lnTo>
                  <a:lnTo>
                    <a:pt x="1100997" y="8013"/>
                  </a:lnTo>
                  <a:lnTo>
                    <a:pt x="1054792" y="14160"/>
                  </a:lnTo>
                  <a:lnTo>
                    <a:pt x="1009138" y="21990"/>
                  </a:lnTo>
                  <a:lnTo>
                    <a:pt x="964066" y="31473"/>
                  </a:lnTo>
                  <a:lnTo>
                    <a:pt x="919608" y="42574"/>
                  </a:lnTo>
                  <a:lnTo>
                    <a:pt x="875798" y="55262"/>
                  </a:lnTo>
                  <a:lnTo>
                    <a:pt x="832667" y="69505"/>
                  </a:lnTo>
                  <a:lnTo>
                    <a:pt x="790246" y="85270"/>
                  </a:lnTo>
                  <a:lnTo>
                    <a:pt x="748570" y="102526"/>
                  </a:lnTo>
                  <a:lnTo>
                    <a:pt x="707669" y="121238"/>
                  </a:lnTo>
                  <a:lnTo>
                    <a:pt x="667576" y="141377"/>
                  </a:lnTo>
                  <a:lnTo>
                    <a:pt x="628322" y="162908"/>
                  </a:lnTo>
                  <a:lnTo>
                    <a:pt x="589941" y="185800"/>
                  </a:lnTo>
                  <a:lnTo>
                    <a:pt x="552465" y="210020"/>
                  </a:lnTo>
                  <a:lnTo>
                    <a:pt x="515924" y="235536"/>
                  </a:lnTo>
                  <a:lnTo>
                    <a:pt x="480353" y="262316"/>
                  </a:lnTo>
                  <a:lnTo>
                    <a:pt x="445782" y="290328"/>
                  </a:lnTo>
                  <a:lnTo>
                    <a:pt x="412244" y="319539"/>
                  </a:lnTo>
                  <a:lnTo>
                    <a:pt x="379772" y="349916"/>
                  </a:lnTo>
                  <a:lnTo>
                    <a:pt x="348397" y="381428"/>
                  </a:lnTo>
                  <a:lnTo>
                    <a:pt x="318151" y="414042"/>
                  </a:lnTo>
                  <a:lnTo>
                    <a:pt x="289067" y="447727"/>
                  </a:lnTo>
                  <a:lnTo>
                    <a:pt x="261177" y="482448"/>
                  </a:lnTo>
                  <a:lnTo>
                    <a:pt x="234514" y="518175"/>
                  </a:lnTo>
                  <a:lnTo>
                    <a:pt x="209108" y="554875"/>
                  </a:lnTo>
                  <a:lnTo>
                    <a:pt x="184993" y="592515"/>
                  </a:lnTo>
                  <a:lnTo>
                    <a:pt x="162200" y="631064"/>
                  </a:lnTo>
                  <a:lnTo>
                    <a:pt x="140763" y="670488"/>
                  </a:lnTo>
                  <a:lnTo>
                    <a:pt x="120712" y="710756"/>
                  </a:lnTo>
                  <a:lnTo>
                    <a:pt x="102080" y="751836"/>
                  </a:lnTo>
                  <a:lnTo>
                    <a:pt x="84900" y="793694"/>
                  </a:lnTo>
                  <a:lnTo>
                    <a:pt x="69203" y="836300"/>
                  </a:lnTo>
                  <a:lnTo>
                    <a:pt x="55022" y="879619"/>
                  </a:lnTo>
                  <a:lnTo>
                    <a:pt x="42389" y="923621"/>
                  </a:lnTo>
                  <a:lnTo>
                    <a:pt x="31336" y="968272"/>
                  </a:lnTo>
                  <a:lnTo>
                    <a:pt x="21895" y="1013541"/>
                  </a:lnTo>
                  <a:lnTo>
                    <a:pt x="14098" y="1059395"/>
                  </a:lnTo>
                  <a:lnTo>
                    <a:pt x="7978" y="1105802"/>
                  </a:lnTo>
                  <a:lnTo>
                    <a:pt x="3567" y="1152729"/>
                  </a:lnTo>
                  <a:lnTo>
                    <a:pt x="897" y="1200145"/>
                  </a:lnTo>
                  <a:lnTo>
                    <a:pt x="0" y="1248016"/>
                  </a:lnTo>
                  <a:lnTo>
                    <a:pt x="897" y="1295886"/>
                  </a:lnTo>
                  <a:lnTo>
                    <a:pt x="3567" y="1343301"/>
                  </a:lnTo>
                  <a:lnTo>
                    <a:pt x="7978" y="1390227"/>
                  </a:lnTo>
                  <a:lnTo>
                    <a:pt x="14098" y="1436633"/>
                  </a:lnTo>
                  <a:lnTo>
                    <a:pt x="21895" y="1482486"/>
                  </a:lnTo>
                  <a:lnTo>
                    <a:pt x="31336" y="1527755"/>
                  </a:lnTo>
                  <a:lnTo>
                    <a:pt x="42389" y="1572405"/>
                  </a:lnTo>
                  <a:lnTo>
                    <a:pt x="55022" y="1616407"/>
                  </a:lnTo>
                  <a:lnTo>
                    <a:pt x="69203" y="1659726"/>
                  </a:lnTo>
                  <a:lnTo>
                    <a:pt x="84900" y="1702330"/>
                  </a:lnTo>
                  <a:lnTo>
                    <a:pt x="102080" y="1744188"/>
                  </a:lnTo>
                  <a:lnTo>
                    <a:pt x="120712" y="1785267"/>
                  </a:lnTo>
                  <a:lnTo>
                    <a:pt x="140763" y="1825535"/>
                  </a:lnTo>
                  <a:lnTo>
                    <a:pt x="162200" y="1864959"/>
                  </a:lnTo>
                  <a:lnTo>
                    <a:pt x="184993" y="1903507"/>
                  </a:lnTo>
                  <a:lnTo>
                    <a:pt x="209108" y="1941147"/>
                  </a:lnTo>
                  <a:lnTo>
                    <a:pt x="234514" y="1977847"/>
                  </a:lnTo>
                  <a:lnTo>
                    <a:pt x="261177" y="2013573"/>
                  </a:lnTo>
                  <a:lnTo>
                    <a:pt x="289067" y="2048295"/>
                  </a:lnTo>
                  <a:lnTo>
                    <a:pt x="318151" y="2081978"/>
                  </a:lnTo>
                  <a:lnTo>
                    <a:pt x="348397" y="2114592"/>
                  </a:lnTo>
                  <a:lnTo>
                    <a:pt x="379772" y="2146104"/>
                  </a:lnTo>
                  <a:lnTo>
                    <a:pt x="412244" y="2176481"/>
                  </a:lnTo>
                  <a:lnTo>
                    <a:pt x="445782" y="2205692"/>
                  </a:lnTo>
                  <a:lnTo>
                    <a:pt x="480353" y="2233703"/>
                  </a:lnTo>
                  <a:lnTo>
                    <a:pt x="515924" y="2260483"/>
                  </a:lnTo>
                  <a:lnTo>
                    <a:pt x="552465" y="2286000"/>
                  </a:lnTo>
                  <a:lnTo>
                    <a:pt x="589941" y="2310220"/>
                  </a:lnTo>
                  <a:lnTo>
                    <a:pt x="628322" y="2333112"/>
                  </a:lnTo>
                  <a:lnTo>
                    <a:pt x="667576" y="2354643"/>
                  </a:lnTo>
                  <a:lnTo>
                    <a:pt x="707669" y="2374781"/>
                  </a:lnTo>
                  <a:lnTo>
                    <a:pt x="736614" y="2388024"/>
                  </a:lnTo>
                  <a:lnTo>
                    <a:pt x="1748574" y="2388024"/>
                  </a:lnTo>
                  <a:lnTo>
                    <a:pt x="1817613" y="2354643"/>
                  </a:lnTo>
                  <a:lnTo>
                    <a:pt x="1856867" y="2333112"/>
                  </a:lnTo>
                  <a:lnTo>
                    <a:pt x="1895248" y="2310220"/>
                  </a:lnTo>
                  <a:lnTo>
                    <a:pt x="1932725" y="2286000"/>
                  </a:lnTo>
                  <a:lnTo>
                    <a:pt x="1969266" y="2260483"/>
                  </a:lnTo>
                  <a:lnTo>
                    <a:pt x="2004838" y="2233703"/>
                  </a:lnTo>
                  <a:lnTo>
                    <a:pt x="2039409" y="2205692"/>
                  </a:lnTo>
                  <a:lnTo>
                    <a:pt x="2072947" y="2176481"/>
                  </a:lnTo>
                  <a:lnTo>
                    <a:pt x="2105420" y="2146104"/>
                  </a:lnTo>
                  <a:lnTo>
                    <a:pt x="2136796" y="2114592"/>
                  </a:lnTo>
                  <a:lnTo>
                    <a:pt x="2167042" y="2081978"/>
                  </a:lnTo>
                  <a:lnTo>
                    <a:pt x="2196126" y="2048295"/>
                  </a:lnTo>
                  <a:lnTo>
                    <a:pt x="2224016" y="2013573"/>
                  </a:lnTo>
                  <a:lnTo>
                    <a:pt x="2250681" y="1977847"/>
                  </a:lnTo>
                  <a:lnTo>
                    <a:pt x="2276087" y="1941147"/>
                  </a:lnTo>
                  <a:lnTo>
                    <a:pt x="2300202" y="1903507"/>
                  </a:lnTo>
                  <a:lnTo>
                    <a:pt x="2322995" y="1864959"/>
                  </a:lnTo>
                  <a:lnTo>
                    <a:pt x="2344433" y="1825535"/>
                  </a:lnTo>
                  <a:lnTo>
                    <a:pt x="2364484" y="1785267"/>
                  </a:lnTo>
                  <a:lnTo>
                    <a:pt x="2383116" y="1744188"/>
                  </a:lnTo>
                  <a:lnTo>
                    <a:pt x="2400297" y="1702330"/>
                  </a:lnTo>
                  <a:lnTo>
                    <a:pt x="2415994" y="1659726"/>
                  </a:lnTo>
                  <a:lnTo>
                    <a:pt x="2430175" y="1616407"/>
                  </a:lnTo>
                  <a:lnTo>
                    <a:pt x="2442808" y="1572405"/>
                  </a:lnTo>
                  <a:lnTo>
                    <a:pt x="2453862" y="1527755"/>
                  </a:lnTo>
                  <a:lnTo>
                    <a:pt x="2463303" y="1482486"/>
                  </a:lnTo>
                  <a:lnTo>
                    <a:pt x="2471100" y="1436633"/>
                  </a:lnTo>
                  <a:lnTo>
                    <a:pt x="2477220" y="1390227"/>
                  </a:lnTo>
                  <a:lnTo>
                    <a:pt x="2481631" y="1343301"/>
                  </a:lnTo>
                  <a:lnTo>
                    <a:pt x="2484302" y="1295886"/>
                  </a:lnTo>
                  <a:lnTo>
                    <a:pt x="2485199" y="1248016"/>
                  </a:lnTo>
                  <a:lnTo>
                    <a:pt x="2484302" y="1200145"/>
                  </a:lnTo>
                  <a:lnTo>
                    <a:pt x="2481631" y="1152729"/>
                  </a:lnTo>
                  <a:lnTo>
                    <a:pt x="2477220" y="1105802"/>
                  </a:lnTo>
                  <a:lnTo>
                    <a:pt x="2471100" y="1059395"/>
                  </a:lnTo>
                  <a:lnTo>
                    <a:pt x="2463303" y="1013541"/>
                  </a:lnTo>
                  <a:lnTo>
                    <a:pt x="2453862" y="968272"/>
                  </a:lnTo>
                  <a:lnTo>
                    <a:pt x="2442808" y="923621"/>
                  </a:lnTo>
                  <a:lnTo>
                    <a:pt x="2430175" y="879619"/>
                  </a:lnTo>
                  <a:lnTo>
                    <a:pt x="2415994" y="836300"/>
                  </a:lnTo>
                  <a:lnTo>
                    <a:pt x="2400297" y="793694"/>
                  </a:lnTo>
                  <a:lnTo>
                    <a:pt x="2383116" y="751836"/>
                  </a:lnTo>
                  <a:lnTo>
                    <a:pt x="2364484" y="710756"/>
                  </a:lnTo>
                  <a:lnTo>
                    <a:pt x="2344433" y="670488"/>
                  </a:lnTo>
                  <a:lnTo>
                    <a:pt x="2322995" y="631064"/>
                  </a:lnTo>
                  <a:lnTo>
                    <a:pt x="2300202" y="592515"/>
                  </a:lnTo>
                  <a:lnTo>
                    <a:pt x="2276087" y="554875"/>
                  </a:lnTo>
                  <a:lnTo>
                    <a:pt x="2250681" y="518175"/>
                  </a:lnTo>
                  <a:lnTo>
                    <a:pt x="2224016" y="482448"/>
                  </a:lnTo>
                  <a:lnTo>
                    <a:pt x="2196126" y="447727"/>
                  </a:lnTo>
                  <a:lnTo>
                    <a:pt x="2167042" y="414042"/>
                  </a:lnTo>
                  <a:lnTo>
                    <a:pt x="2136796" y="381428"/>
                  </a:lnTo>
                  <a:lnTo>
                    <a:pt x="2105420" y="349916"/>
                  </a:lnTo>
                  <a:lnTo>
                    <a:pt x="2072947" y="319539"/>
                  </a:lnTo>
                  <a:lnTo>
                    <a:pt x="2039409" y="290328"/>
                  </a:lnTo>
                  <a:lnTo>
                    <a:pt x="2004838" y="262316"/>
                  </a:lnTo>
                  <a:lnTo>
                    <a:pt x="1969266" y="235536"/>
                  </a:lnTo>
                  <a:lnTo>
                    <a:pt x="1932725" y="210020"/>
                  </a:lnTo>
                  <a:lnTo>
                    <a:pt x="1895248" y="185800"/>
                  </a:lnTo>
                  <a:lnTo>
                    <a:pt x="1856867" y="162908"/>
                  </a:lnTo>
                  <a:lnTo>
                    <a:pt x="1817613" y="141377"/>
                  </a:lnTo>
                  <a:lnTo>
                    <a:pt x="1777519" y="121238"/>
                  </a:lnTo>
                  <a:lnTo>
                    <a:pt x="1736618" y="102526"/>
                  </a:lnTo>
                  <a:lnTo>
                    <a:pt x="1694941" y="85270"/>
                  </a:lnTo>
                  <a:lnTo>
                    <a:pt x="1652521" y="69505"/>
                  </a:lnTo>
                  <a:lnTo>
                    <a:pt x="1609389" y="55262"/>
                  </a:lnTo>
                  <a:lnTo>
                    <a:pt x="1565578" y="42574"/>
                  </a:lnTo>
                  <a:lnTo>
                    <a:pt x="1521121" y="31473"/>
                  </a:lnTo>
                  <a:lnTo>
                    <a:pt x="1476049" y="21990"/>
                  </a:lnTo>
                  <a:lnTo>
                    <a:pt x="1430394" y="14160"/>
                  </a:lnTo>
                  <a:lnTo>
                    <a:pt x="1384189" y="8013"/>
                  </a:lnTo>
                  <a:lnTo>
                    <a:pt x="1337465" y="3583"/>
                  </a:lnTo>
                  <a:lnTo>
                    <a:pt x="1290256" y="901"/>
                  </a:lnTo>
                  <a:lnTo>
                    <a:pt x="1242593" y="0"/>
                  </a:lnTo>
                  <a:close/>
                </a:path>
              </a:pathLst>
            </a:custGeom>
            <a:solidFill>
              <a:srgbClr val="9DB7CB"/>
            </a:solidFill>
          </p:spPr>
          <p:txBody>
            <a:bodyPr wrap="square" lIns="0" tIns="0" rIns="0" bIns="0" rtlCol="0"/>
            <a:lstStyle/>
            <a:p>
              <a:endParaRPr/>
            </a:p>
          </p:txBody>
        </p:sp>
        <p:sp>
          <p:nvSpPr>
            <p:cNvPr id="12" name="object 12"/>
            <p:cNvSpPr>
              <a:spLocks noGrp="1" noRot="1" noMove="1" noResize="1" noEditPoints="1" noAdjustHandles="1" noChangeArrowheads="1" noChangeShapeType="1"/>
            </p:cNvSpPr>
            <p:nvPr/>
          </p:nvSpPr>
          <p:spPr>
            <a:xfrm>
              <a:off x="10422966" y="8303978"/>
              <a:ext cx="2485390" cy="2388235"/>
            </a:xfrm>
            <a:custGeom>
              <a:avLst/>
              <a:gdLst/>
              <a:ahLst/>
              <a:cxnLst/>
              <a:rect l="l" t="t" r="r" b="b"/>
              <a:pathLst>
                <a:path w="2485390" h="2388234">
                  <a:moveTo>
                    <a:pt x="1242593" y="0"/>
                  </a:moveTo>
                  <a:lnTo>
                    <a:pt x="1194930" y="901"/>
                  </a:lnTo>
                  <a:lnTo>
                    <a:pt x="1147721" y="3583"/>
                  </a:lnTo>
                  <a:lnTo>
                    <a:pt x="1100997" y="8013"/>
                  </a:lnTo>
                  <a:lnTo>
                    <a:pt x="1054792" y="14160"/>
                  </a:lnTo>
                  <a:lnTo>
                    <a:pt x="1009138" y="21990"/>
                  </a:lnTo>
                  <a:lnTo>
                    <a:pt x="964066" y="31473"/>
                  </a:lnTo>
                  <a:lnTo>
                    <a:pt x="919608" y="42574"/>
                  </a:lnTo>
                  <a:lnTo>
                    <a:pt x="875798" y="55262"/>
                  </a:lnTo>
                  <a:lnTo>
                    <a:pt x="832667" y="69505"/>
                  </a:lnTo>
                  <a:lnTo>
                    <a:pt x="790246" y="85270"/>
                  </a:lnTo>
                  <a:lnTo>
                    <a:pt x="748570" y="102526"/>
                  </a:lnTo>
                  <a:lnTo>
                    <a:pt x="707669" y="121238"/>
                  </a:lnTo>
                  <a:lnTo>
                    <a:pt x="667576" y="141377"/>
                  </a:lnTo>
                  <a:lnTo>
                    <a:pt x="628322" y="162908"/>
                  </a:lnTo>
                  <a:lnTo>
                    <a:pt x="589941" y="185800"/>
                  </a:lnTo>
                  <a:lnTo>
                    <a:pt x="552465" y="210020"/>
                  </a:lnTo>
                  <a:lnTo>
                    <a:pt x="515924" y="235536"/>
                  </a:lnTo>
                  <a:lnTo>
                    <a:pt x="480353" y="262316"/>
                  </a:lnTo>
                  <a:lnTo>
                    <a:pt x="445782" y="290328"/>
                  </a:lnTo>
                  <a:lnTo>
                    <a:pt x="412244" y="319539"/>
                  </a:lnTo>
                  <a:lnTo>
                    <a:pt x="379772" y="349916"/>
                  </a:lnTo>
                  <a:lnTo>
                    <a:pt x="348397" y="381428"/>
                  </a:lnTo>
                  <a:lnTo>
                    <a:pt x="318151" y="414042"/>
                  </a:lnTo>
                  <a:lnTo>
                    <a:pt x="289067" y="447727"/>
                  </a:lnTo>
                  <a:lnTo>
                    <a:pt x="261177" y="482448"/>
                  </a:lnTo>
                  <a:lnTo>
                    <a:pt x="234514" y="518175"/>
                  </a:lnTo>
                  <a:lnTo>
                    <a:pt x="209108" y="554875"/>
                  </a:lnTo>
                  <a:lnTo>
                    <a:pt x="184993" y="592515"/>
                  </a:lnTo>
                  <a:lnTo>
                    <a:pt x="162200" y="631064"/>
                  </a:lnTo>
                  <a:lnTo>
                    <a:pt x="140763" y="670488"/>
                  </a:lnTo>
                  <a:lnTo>
                    <a:pt x="120712" y="710756"/>
                  </a:lnTo>
                  <a:lnTo>
                    <a:pt x="102080" y="751836"/>
                  </a:lnTo>
                  <a:lnTo>
                    <a:pt x="84900" y="793694"/>
                  </a:lnTo>
                  <a:lnTo>
                    <a:pt x="69203" y="836300"/>
                  </a:lnTo>
                  <a:lnTo>
                    <a:pt x="55022" y="879619"/>
                  </a:lnTo>
                  <a:lnTo>
                    <a:pt x="42389" y="923621"/>
                  </a:lnTo>
                  <a:lnTo>
                    <a:pt x="31336" y="968272"/>
                  </a:lnTo>
                  <a:lnTo>
                    <a:pt x="21895" y="1013541"/>
                  </a:lnTo>
                  <a:lnTo>
                    <a:pt x="14098" y="1059395"/>
                  </a:lnTo>
                  <a:lnTo>
                    <a:pt x="7978" y="1105802"/>
                  </a:lnTo>
                  <a:lnTo>
                    <a:pt x="3567" y="1152729"/>
                  </a:lnTo>
                  <a:lnTo>
                    <a:pt x="897" y="1200145"/>
                  </a:lnTo>
                  <a:lnTo>
                    <a:pt x="0" y="1248016"/>
                  </a:lnTo>
                  <a:lnTo>
                    <a:pt x="897" y="1295886"/>
                  </a:lnTo>
                  <a:lnTo>
                    <a:pt x="3567" y="1343301"/>
                  </a:lnTo>
                  <a:lnTo>
                    <a:pt x="7978" y="1390227"/>
                  </a:lnTo>
                  <a:lnTo>
                    <a:pt x="14098" y="1436633"/>
                  </a:lnTo>
                  <a:lnTo>
                    <a:pt x="21895" y="1482486"/>
                  </a:lnTo>
                  <a:lnTo>
                    <a:pt x="31336" y="1527755"/>
                  </a:lnTo>
                  <a:lnTo>
                    <a:pt x="42389" y="1572405"/>
                  </a:lnTo>
                  <a:lnTo>
                    <a:pt x="55022" y="1616407"/>
                  </a:lnTo>
                  <a:lnTo>
                    <a:pt x="69203" y="1659726"/>
                  </a:lnTo>
                  <a:lnTo>
                    <a:pt x="84900" y="1702330"/>
                  </a:lnTo>
                  <a:lnTo>
                    <a:pt x="102080" y="1744188"/>
                  </a:lnTo>
                  <a:lnTo>
                    <a:pt x="120712" y="1785267"/>
                  </a:lnTo>
                  <a:lnTo>
                    <a:pt x="140763" y="1825535"/>
                  </a:lnTo>
                  <a:lnTo>
                    <a:pt x="162200" y="1864959"/>
                  </a:lnTo>
                  <a:lnTo>
                    <a:pt x="184993" y="1903507"/>
                  </a:lnTo>
                  <a:lnTo>
                    <a:pt x="209108" y="1941147"/>
                  </a:lnTo>
                  <a:lnTo>
                    <a:pt x="234514" y="1977847"/>
                  </a:lnTo>
                  <a:lnTo>
                    <a:pt x="261177" y="2013573"/>
                  </a:lnTo>
                  <a:lnTo>
                    <a:pt x="289067" y="2048295"/>
                  </a:lnTo>
                  <a:lnTo>
                    <a:pt x="318151" y="2081978"/>
                  </a:lnTo>
                  <a:lnTo>
                    <a:pt x="348397" y="2114592"/>
                  </a:lnTo>
                  <a:lnTo>
                    <a:pt x="379772" y="2146104"/>
                  </a:lnTo>
                  <a:lnTo>
                    <a:pt x="412244" y="2176481"/>
                  </a:lnTo>
                  <a:lnTo>
                    <a:pt x="445782" y="2205692"/>
                  </a:lnTo>
                  <a:lnTo>
                    <a:pt x="480353" y="2233703"/>
                  </a:lnTo>
                  <a:lnTo>
                    <a:pt x="515924" y="2260483"/>
                  </a:lnTo>
                  <a:lnTo>
                    <a:pt x="552465" y="2286000"/>
                  </a:lnTo>
                  <a:lnTo>
                    <a:pt x="589941" y="2310220"/>
                  </a:lnTo>
                  <a:lnTo>
                    <a:pt x="628322" y="2333112"/>
                  </a:lnTo>
                  <a:lnTo>
                    <a:pt x="667576" y="2354643"/>
                  </a:lnTo>
                  <a:lnTo>
                    <a:pt x="707669" y="2374781"/>
                  </a:lnTo>
                  <a:lnTo>
                    <a:pt x="736614" y="2388024"/>
                  </a:lnTo>
                  <a:lnTo>
                    <a:pt x="1748574" y="2388024"/>
                  </a:lnTo>
                  <a:lnTo>
                    <a:pt x="1817613" y="2354643"/>
                  </a:lnTo>
                  <a:lnTo>
                    <a:pt x="1856867" y="2333112"/>
                  </a:lnTo>
                  <a:lnTo>
                    <a:pt x="1895248" y="2310220"/>
                  </a:lnTo>
                  <a:lnTo>
                    <a:pt x="1932725" y="2286000"/>
                  </a:lnTo>
                  <a:lnTo>
                    <a:pt x="1969266" y="2260483"/>
                  </a:lnTo>
                  <a:lnTo>
                    <a:pt x="2004838" y="2233703"/>
                  </a:lnTo>
                  <a:lnTo>
                    <a:pt x="2039409" y="2205692"/>
                  </a:lnTo>
                  <a:lnTo>
                    <a:pt x="2072947" y="2176481"/>
                  </a:lnTo>
                  <a:lnTo>
                    <a:pt x="2105420" y="2146104"/>
                  </a:lnTo>
                  <a:lnTo>
                    <a:pt x="2136796" y="2114592"/>
                  </a:lnTo>
                  <a:lnTo>
                    <a:pt x="2167042" y="2081978"/>
                  </a:lnTo>
                  <a:lnTo>
                    <a:pt x="2196126" y="2048295"/>
                  </a:lnTo>
                  <a:lnTo>
                    <a:pt x="2224016" y="2013573"/>
                  </a:lnTo>
                  <a:lnTo>
                    <a:pt x="2250681" y="1977847"/>
                  </a:lnTo>
                  <a:lnTo>
                    <a:pt x="2276087" y="1941147"/>
                  </a:lnTo>
                  <a:lnTo>
                    <a:pt x="2300202" y="1903507"/>
                  </a:lnTo>
                  <a:lnTo>
                    <a:pt x="2322995" y="1864959"/>
                  </a:lnTo>
                  <a:lnTo>
                    <a:pt x="2344433" y="1825535"/>
                  </a:lnTo>
                  <a:lnTo>
                    <a:pt x="2364484" y="1785267"/>
                  </a:lnTo>
                  <a:lnTo>
                    <a:pt x="2383116" y="1744188"/>
                  </a:lnTo>
                  <a:lnTo>
                    <a:pt x="2400297" y="1702330"/>
                  </a:lnTo>
                  <a:lnTo>
                    <a:pt x="2415994" y="1659726"/>
                  </a:lnTo>
                  <a:lnTo>
                    <a:pt x="2430175" y="1616407"/>
                  </a:lnTo>
                  <a:lnTo>
                    <a:pt x="2442808" y="1572405"/>
                  </a:lnTo>
                  <a:lnTo>
                    <a:pt x="2453862" y="1527755"/>
                  </a:lnTo>
                  <a:lnTo>
                    <a:pt x="2463303" y="1482486"/>
                  </a:lnTo>
                  <a:lnTo>
                    <a:pt x="2471100" y="1436633"/>
                  </a:lnTo>
                  <a:lnTo>
                    <a:pt x="2477220" y="1390227"/>
                  </a:lnTo>
                  <a:lnTo>
                    <a:pt x="2481631" y="1343301"/>
                  </a:lnTo>
                  <a:lnTo>
                    <a:pt x="2484302" y="1295886"/>
                  </a:lnTo>
                  <a:lnTo>
                    <a:pt x="2485199" y="1248016"/>
                  </a:lnTo>
                  <a:lnTo>
                    <a:pt x="2484302" y="1200145"/>
                  </a:lnTo>
                  <a:lnTo>
                    <a:pt x="2481631" y="1152729"/>
                  </a:lnTo>
                  <a:lnTo>
                    <a:pt x="2477220" y="1105802"/>
                  </a:lnTo>
                  <a:lnTo>
                    <a:pt x="2471100" y="1059395"/>
                  </a:lnTo>
                  <a:lnTo>
                    <a:pt x="2463303" y="1013541"/>
                  </a:lnTo>
                  <a:lnTo>
                    <a:pt x="2453862" y="968272"/>
                  </a:lnTo>
                  <a:lnTo>
                    <a:pt x="2442808" y="923621"/>
                  </a:lnTo>
                  <a:lnTo>
                    <a:pt x="2430175" y="879619"/>
                  </a:lnTo>
                  <a:lnTo>
                    <a:pt x="2415994" y="836300"/>
                  </a:lnTo>
                  <a:lnTo>
                    <a:pt x="2400297" y="793694"/>
                  </a:lnTo>
                  <a:lnTo>
                    <a:pt x="2383116" y="751836"/>
                  </a:lnTo>
                  <a:lnTo>
                    <a:pt x="2364484" y="710756"/>
                  </a:lnTo>
                  <a:lnTo>
                    <a:pt x="2344433" y="670488"/>
                  </a:lnTo>
                  <a:lnTo>
                    <a:pt x="2322995" y="631064"/>
                  </a:lnTo>
                  <a:lnTo>
                    <a:pt x="2300202" y="592515"/>
                  </a:lnTo>
                  <a:lnTo>
                    <a:pt x="2276087" y="554875"/>
                  </a:lnTo>
                  <a:lnTo>
                    <a:pt x="2250681" y="518175"/>
                  </a:lnTo>
                  <a:lnTo>
                    <a:pt x="2224016" y="482448"/>
                  </a:lnTo>
                  <a:lnTo>
                    <a:pt x="2196126" y="447727"/>
                  </a:lnTo>
                  <a:lnTo>
                    <a:pt x="2167042" y="414042"/>
                  </a:lnTo>
                  <a:lnTo>
                    <a:pt x="2136796" y="381428"/>
                  </a:lnTo>
                  <a:lnTo>
                    <a:pt x="2105420" y="349916"/>
                  </a:lnTo>
                  <a:lnTo>
                    <a:pt x="2072947" y="319539"/>
                  </a:lnTo>
                  <a:lnTo>
                    <a:pt x="2039409" y="290328"/>
                  </a:lnTo>
                  <a:lnTo>
                    <a:pt x="2004838" y="262316"/>
                  </a:lnTo>
                  <a:lnTo>
                    <a:pt x="1969266" y="235536"/>
                  </a:lnTo>
                  <a:lnTo>
                    <a:pt x="1932725" y="210020"/>
                  </a:lnTo>
                  <a:lnTo>
                    <a:pt x="1895248" y="185800"/>
                  </a:lnTo>
                  <a:lnTo>
                    <a:pt x="1856867" y="162908"/>
                  </a:lnTo>
                  <a:lnTo>
                    <a:pt x="1817613" y="141377"/>
                  </a:lnTo>
                  <a:lnTo>
                    <a:pt x="1777519" y="121238"/>
                  </a:lnTo>
                  <a:lnTo>
                    <a:pt x="1736618" y="102526"/>
                  </a:lnTo>
                  <a:lnTo>
                    <a:pt x="1694941" y="85270"/>
                  </a:lnTo>
                  <a:lnTo>
                    <a:pt x="1652521" y="69505"/>
                  </a:lnTo>
                  <a:lnTo>
                    <a:pt x="1609389" y="55262"/>
                  </a:lnTo>
                  <a:lnTo>
                    <a:pt x="1565578" y="42574"/>
                  </a:lnTo>
                  <a:lnTo>
                    <a:pt x="1521121" y="31473"/>
                  </a:lnTo>
                  <a:lnTo>
                    <a:pt x="1476049" y="21990"/>
                  </a:lnTo>
                  <a:lnTo>
                    <a:pt x="1430394" y="14160"/>
                  </a:lnTo>
                  <a:lnTo>
                    <a:pt x="1384189" y="8013"/>
                  </a:lnTo>
                  <a:lnTo>
                    <a:pt x="1337465" y="3583"/>
                  </a:lnTo>
                  <a:lnTo>
                    <a:pt x="1290256" y="901"/>
                  </a:lnTo>
                  <a:lnTo>
                    <a:pt x="1242593" y="0"/>
                  </a:lnTo>
                  <a:close/>
                </a:path>
              </a:pathLst>
            </a:custGeom>
            <a:solidFill>
              <a:srgbClr val="184569"/>
            </a:solidFill>
          </p:spPr>
          <p:txBody>
            <a:bodyPr wrap="square" lIns="0" tIns="0" rIns="0" bIns="0" rtlCol="0"/>
            <a:lstStyle/>
            <a:p>
              <a:endParaRPr/>
            </a:p>
          </p:txBody>
        </p:sp>
        <p:sp>
          <p:nvSpPr>
            <p:cNvPr id="13" name="object 13"/>
            <p:cNvSpPr>
              <a:spLocks noGrp="1" noRot="1" noMove="1" noResize="1" noEditPoints="1" noAdjustHandles="1" noChangeArrowheads="1" noChangeShapeType="1"/>
            </p:cNvSpPr>
            <p:nvPr/>
          </p:nvSpPr>
          <p:spPr>
            <a:xfrm>
              <a:off x="9684004" y="8034007"/>
              <a:ext cx="5436235" cy="2044064"/>
            </a:xfrm>
            <a:custGeom>
              <a:avLst/>
              <a:gdLst/>
              <a:ahLst/>
              <a:cxnLst/>
              <a:rect l="l" t="t" r="r" b="b"/>
              <a:pathLst>
                <a:path w="5436234" h="2044065">
                  <a:moveTo>
                    <a:pt x="0" y="2043747"/>
                  </a:moveTo>
                  <a:lnTo>
                    <a:pt x="5435981" y="2043747"/>
                  </a:lnTo>
                  <a:lnTo>
                    <a:pt x="5435981" y="0"/>
                  </a:lnTo>
                  <a:lnTo>
                    <a:pt x="0" y="0"/>
                  </a:lnTo>
                  <a:lnTo>
                    <a:pt x="0" y="2043747"/>
                  </a:lnTo>
                  <a:close/>
                </a:path>
              </a:pathLst>
            </a:custGeom>
            <a:solidFill>
              <a:srgbClr val="FFFFFF"/>
            </a:solidFill>
          </p:spPr>
          <p:txBody>
            <a:bodyPr wrap="square" lIns="0" tIns="0" rIns="0" bIns="0" rtlCol="0"/>
            <a:lstStyle/>
            <a:p>
              <a:endParaRPr/>
            </a:p>
          </p:txBody>
        </p:sp>
      </p:grpSp>
      <p:grpSp>
        <p:nvGrpSpPr>
          <p:cNvPr id="15" name="object 15"/>
          <p:cNvGrpSpPr/>
          <p:nvPr/>
        </p:nvGrpSpPr>
        <p:grpSpPr>
          <a:xfrm>
            <a:off x="515996" y="1795028"/>
            <a:ext cx="6821839" cy="1743710"/>
            <a:chOff x="515997" y="1795028"/>
            <a:chExt cx="6561711" cy="1743710"/>
          </a:xfrm>
        </p:grpSpPr>
        <p:sp>
          <p:nvSpPr>
            <p:cNvPr id="16" name="object 16"/>
            <p:cNvSpPr/>
            <p:nvPr/>
          </p:nvSpPr>
          <p:spPr>
            <a:xfrm>
              <a:off x="515997" y="2183060"/>
              <a:ext cx="2188210" cy="445770"/>
            </a:xfrm>
            <a:custGeom>
              <a:avLst/>
              <a:gdLst/>
              <a:ahLst/>
              <a:cxnLst/>
              <a:rect l="l" t="t" r="r" b="b"/>
              <a:pathLst>
                <a:path w="2188210" h="445769">
                  <a:moveTo>
                    <a:pt x="2083955" y="0"/>
                  </a:moveTo>
                  <a:lnTo>
                    <a:pt x="103682" y="0"/>
                  </a:lnTo>
                  <a:lnTo>
                    <a:pt x="63323" y="8147"/>
                  </a:lnTo>
                  <a:lnTo>
                    <a:pt x="30367" y="30367"/>
                  </a:lnTo>
                  <a:lnTo>
                    <a:pt x="8147" y="63323"/>
                  </a:lnTo>
                  <a:lnTo>
                    <a:pt x="0" y="103682"/>
                  </a:lnTo>
                  <a:lnTo>
                    <a:pt x="0" y="341820"/>
                  </a:lnTo>
                  <a:lnTo>
                    <a:pt x="8147" y="382179"/>
                  </a:lnTo>
                  <a:lnTo>
                    <a:pt x="30367" y="415136"/>
                  </a:lnTo>
                  <a:lnTo>
                    <a:pt x="63323" y="437355"/>
                  </a:lnTo>
                  <a:lnTo>
                    <a:pt x="103682" y="445503"/>
                  </a:lnTo>
                  <a:lnTo>
                    <a:pt x="2083955" y="445503"/>
                  </a:lnTo>
                  <a:lnTo>
                    <a:pt x="2124307" y="437355"/>
                  </a:lnTo>
                  <a:lnTo>
                    <a:pt x="2157260" y="415136"/>
                  </a:lnTo>
                  <a:lnTo>
                    <a:pt x="2179478" y="382179"/>
                  </a:lnTo>
                  <a:lnTo>
                    <a:pt x="2187625" y="341820"/>
                  </a:lnTo>
                  <a:lnTo>
                    <a:pt x="2187625" y="103682"/>
                  </a:lnTo>
                  <a:lnTo>
                    <a:pt x="2179478" y="63323"/>
                  </a:lnTo>
                  <a:lnTo>
                    <a:pt x="2157260" y="30367"/>
                  </a:lnTo>
                  <a:lnTo>
                    <a:pt x="2124307" y="8147"/>
                  </a:lnTo>
                  <a:lnTo>
                    <a:pt x="2083955" y="0"/>
                  </a:lnTo>
                  <a:close/>
                </a:path>
              </a:pathLst>
            </a:custGeom>
            <a:solidFill>
              <a:srgbClr val="93AEC5"/>
            </a:solidFill>
          </p:spPr>
          <p:txBody>
            <a:bodyPr wrap="square" lIns="0" tIns="0" rIns="0" bIns="0" rtlCol="0"/>
            <a:lstStyle/>
            <a:p>
              <a:endParaRPr dirty="0"/>
            </a:p>
          </p:txBody>
        </p:sp>
        <p:sp>
          <p:nvSpPr>
            <p:cNvPr id="20" name="object 20"/>
            <p:cNvSpPr/>
            <p:nvPr/>
          </p:nvSpPr>
          <p:spPr>
            <a:xfrm>
              <a:off x="568854" y="2271224"/>
              <a:ext cx="280481" cy="291600"/>
            </a:xfrm>
            <a:custGeom>
              <a:avLst/>
              <a:gdLst/>
              <a:ahLst/>
              <a:cxnLst/>
              <a:rect l="l" t="t" r="r" b="b"/>
              <a:pathLst>
                <a:path w="290194" h="290194">
                  <a:moveTo>
                    <a:pt x="144475" y="0"/>
                  </a:moveTo>
                  <a:lnTo>
                    <a:pt x="98540" y="7553"/>
                  </a:lnTo>
                  <a:lnTo>
                    <a:pt x="58847" y="28481"/>
                  </a:lnTo>
                  <a:lnTo>
                    <a:pt x="27673" y="60183"/>
                  </a:lnTo>
                  <a:lnTo>
                    <a:pt x="7298" y="100057"/>
                  </a:lnTo>
                  <a:lnTo>
                    <a:pt x="0" y="145503"/>
                  </a:lnTo>
                  <a:lnTo>
                    <a:pt x="7348" y="190843"/>
                  </a:lnTo>
                  <a:lnTo>
                    <a:pt x="27823" y="230462"/>
                  </a:lnTo>
                  <a:lnTo>
                    <a:pt x="59072" y="261859"/>
                  </a:lnTo>
                  <a:lnTo>
                    <a:pt x="98740" y="282532"/>
                  </a:lnTo>
                  <a:lnTo>
                    <a:pt x="144475" y="289979"/>
                  </a:lnTo>
                  <a:lnTo>
                    <a:pt x="190316" y="282680"/>
                  </a:lnTo>
                  <a:lnTo>
                    <a:pt x="230240" y="262305"/>
                  </a:lnTo>
                  <a:lnTo>
                    <a:pt x="261793" y="231131"/>
                  </a:lnTo>
                  <a:lnTo>
                    <a:pt x="282523" y="191438"/>
                  </a:lnTo>
                  <a:lnTo>
                    <a:pt x="289979" y="145503"/>
                  </a:lnTo>
                  <a:lnTo>
                    <a:pt x="289292" y="131203"/>
                  </a:lnTo>
                  <a:lnTo>
                    <a:pt x="278625" y="89268"/>
                  </a:lnTo>
                  <a:lnTo>
                    <a:pt x="256428" y="53117"/>
                  </a:lnTo>
                  <a:lnTo>
                    <a:pt x="225285" y="24898"/>
                  </a:lnTo>
                  <a:lnTo>
                    <a:pt x="187274" y="6547"/>
                  </a:lnTo>
                  <a:lnTo>
                    <a:pt x="144475" y="0"/>
                  </a:lnTo>
                  <a:close/>
                </a:path>
              </a:pathLst>
            </a:custGeom>
            <a:solidFill>
              <a:srgbClr val="184569"/>
            </a:solidFill>
          </p:spPr>
          <p:txBody>
            <a:bodyPr wrap="square" lIns="0" tIns="0" rIns="0" bIns="0" rtlCol="0"/>
            <a:lstStyle/>
            <a:p>
              <a:endParaRPr dirty="0"/>
            </a:p>
          </p:txBody>
        </p:sp>
        <p:sp>
          <p:nvSpPr>
            <p:cNvPr id="17" name="object 17"/>
            <p:cNvSpPr/>
            <p:nvPr/>
          </p:nvSpPr>
          <p:spPr>
            <a:xfrm>
              <a:off x="939798" y="1795028"/>
              <a:ext cx="6137910" cy="1743710"/>
            </a:xfrm>
            <a:custGeom>
              <a:avLst/>
              <a:gdLst/>
              <a:ahLst/>
              <a:cxnLst/>
              <a:rect l="l" t="t" r="r" b="b"/>
              <a:pathLst>
                <a:path w="6137909" h="1743710">
                  <a:moveTo>
                    <a:pt x="5954204" y="0"/>
                  </a:moveTo>
                  <a:lnTo>
                    <a:pt x="183400" y="0"/>
                  </a:lnTo>
                  <a:lnTo>
                    <a:pt x="134700" y="6562"/>
                  </a:lnTo>
                  <a:lnTo>
                    <a:pt x="90905" y="25074"/>
                  </a:lnTo>
                  <a:lnTo>
                    <a:pt x="53776" y="53776"/>
                  </a:lnTo>
                  <a:lnTo>
                    <a:pt x="25074" y="90905"/>
                  </a:lnTo>
                  <a:lnTo>
                    <a:pt x="6562" y="134700"/>
                  </a:lnTo>
                  <a:lnTo>
                    <a:pt x="0" y="183400"/>
                  </a:lnTo>
                  <a:lnTo>
                    <a:pt x="0" y="1560169"/>
                  </a:lnTo>
                  <a:lnTo>
                    <a:pt x="6562" y="1608869"/>
                  </a:lnTo>
                  <a:lnTo>
                    <a:pt x="25074" y="1652664"/>
                  </a:lnTo>
                  <a:lnTo>
                    <a:pt x="53776" y="1689793"/>
                  </a:lnTo>
                  <a:lnTo>
                    <a:pt x="90905" y="1718495"/>
                  </a:lnTo>
                  <a:lnTo>
                    <a:pt x="134700" y="1737007"/>
                  </a:lnTo>
                  <a:lnTo>
                    <a:pt x="183400" y="1743570"/>
                  </a:lnTo>
                  <a:lnTo>
                    <a:pt x="5954204" y="1743570"/>
                  </a:lnTo>
                  <a:lnTo>
                    <a:pt x="6002904" y="1737007"/>
                  </a:lnTo>
                  <a:lnTo>
                    <a:pt x="6046699" y="1718495"/>
                  </a:lnTo>
                  <a:lnTo>
                    <a:pt x="6083828" y="1689793"/>
                  </a:lnTo>
                  <a:lnTo>
                    <a:pt x="6112530" y="1652664"/>
                  </a:lnTo>
                  <a:lnTo>
                    <a:pt x="6131042" y="1608869"/>
                  </a:lnTo>
                  <a:lnTo>
                    <a:pt x="6137605" y="1560169"/>
                  </a:lnTo>
                  <a:lnTo>
                    <a:pt x="6137605" y="183400"/>
                  </a:lnTo>
                  <a:lnTo>
                    <a:pt x="6131042" y="134700"/>
                  </a:lnTo>
                  <a:lnTo>
                    <a:pt x="6112530" y="90905"/>
                  </a:lnTo>
                  <a:lnTo>
                    <a:pt x="6083828" y="53776"/>
                  </a:lnTo>
                  <a:lnTo>
                    <a:pt x="6046699" y="25074"/>
                  </a:lnTo>
                  <a:lnTo>
                    <a:pt x="6002904" y="6562"/>
                  </a:lnTo>
                  <a:lnTo>
                    <a:pt x="5954204" y="0"/>
                  </a:lnTo>
                  <a:close/>
                </a:path>
              </a:pathLst>
            </a:custGeom>
            <a:solidFill>
              <a:srgbClr val="FFFFFF"/>
            </a:solidFill>
          </p:spPr>
          <p:txBody>
            <a:bodyPr wrap="square" lIns="0" tIns="0" rIns="0" bIns="0" rtlCol="0"/>
            <a:lstStyle/>
            <a:p>
              <a:endParaRPr/>
            </a:p>
          </p:txBody>
        </p:sp>
        <p:sp>
          <p:nvSpPr>
            <p:cNvPr id="18" name="object 18"/>
            <p:cNvSpPr/>
            <p:nvPr/>
          </p:nvSpPr>
          <p:spPr>
            <a:xfrm>
              <a:off x="939797" y="1813737"/>
              <a:ext cx="5886634" cy="1399363"/>
            </a:xfrm>
            <a:custGeom>
              <a:avLst/>
              <a:gdLst/>
              <a:ahLst/>
              <a:cxnLst/>
              <a:rect l="l" t="t" r="r" b="b"/>
              <a:pathLst>
                <a:path w="6137909" h="1743710">
                  <a:moveTo>
                    <a:pt x="183400" y="0"/>
                  </a:moveTo>
                  <a:lnTo>
                    <a:pt x="134700" y="6562"/>
                  </a:lnTo>
                  <a:lnTo>
                    <a:pt x="90905" y="25074"/>
                  </a:lnTo>
                  <a:lnTo>
                    <a:pt x="53776" y="53776"/>
                  </a:lnTo>
                  <a:lnTo>
                    <a:pt x="25074" y="90905"/>
                  </a:lnTo>
                  <a:lnTo>
                    <a:pt x="6562" y="134700"/>
                  </a:lnTo>
                  <a:lnTo>
                    <a:pt x="0" y="183400"/>
                  </a:lnTo>
                  <a:lnTo>
                    <a:pt x="0" y="1560169"/>
                  </a:lnTo>
                  <a:lnTo>
                    <a:pt x="6562" y="1608869"/>
                  </a:lnTo>
                  <a:lnTo>
                    <a:pt x="25074" y="1652664"/>
                  </a:lnTo>
                  <a:lnTo>
                    <a:pt x="53776" y="1689793"/>
                  </a:lnTo>
                  <a:lnTo>
                    <a:pt x="90905" y="1718495"/>
                  </a:lnTo>
                  <a:lnTo>
                    <a:pt x="134700" y="1737007"/>
                  </a:lnTo>
                  <a:lnTo>
                    <a:pt x="183400" y="1743570"/>
                  </a:lnTo>
                  <a:lnTo>
                    <a:pt x="5954204" y="1743570"/>
                  </a:lnTo>
                  <a:lnTo>
                    <a:pt x="6002904" y="1737007"/>
                  </a:lnTo>
                  <a:lnTo>
                    <a:pt x="6046699" y="1718495"/>
                  </a:lnTo>
                  <a:lnTo>
                    <a:pt x="6083828" y="1689793"/>
                  </a:lnTo>
                  <a:lnTo>
                    <a:pt x="6112530" y="1652664"/>
                  </a:lnTo>
                  <a:lnTo>
                    <a:pt x="6131042" y="1608869"/>
                  </a:lnTo>
                  <a:lnTo>
                    <a:pt x="6137605" y="1560169"/>
                  </a:lnTo>
                  <a:lnTo>
                    <a:pt x="6137605" y="183400"/>
                  </a:lnTo>
                  <a:lnTo>
                    <a:pt x="6131042" y="134700"/>
                  </a:lnTo>
                  <a:lnTo>
                    <a:pt x="6112530" y="90905"/>
                  </a:lnTo>
                  <a:lnTo>
                    <a:pt x="6083828" y="53776"/>
                  </a:lnTo>
                  <a:lnTo>
                    <a:pt x="6046699" y="25074"/>
                  </a:lnTo>
                  <a:lnTo>
                    <a:pt x="6002904" y="6562"/>
                  </a:lnTo>
                  <a:lnTo>
                    <a:pt x="5954204" y="0"/>
                  </a:lnTo>
                  <a:lnTo>
                    <a:pt x="183400" y="0"/>
                  </a:lnTo>
                  <a:close/>
                </a:path>
              </a:pathLst>
            </a:custGeom>
            <a:ln w="50800">
              <a:solidFill>
                <a:srgbClr val="93AEC5"/>
              </a:solidFill>
            </a:ln>
          </p:spPr>
          <p:txBody>
            <a:bodyPr wrap="square" lIns="0" tIns="0" rIns="0" bIns="0" rtlCol="0"/>
            <a:lstStyle/>
            <a:p>
              <a:endParaRPr dirty="0"/>
            </a:p>
          </p:txBody>
        </p:sp>
        <p:sp>
          <p:nvSpPr>
            <p:cNvPr id="21" name="object 21"/>
            <p:cNvSpPr/>
            <p:nvPr/>
          </p:nvSpPr>
          <p:spPr>
            <a:xfrm>
              <a:off x="620972" y="2274328"/>
              <a:ext cx="276860" cy="209550"/>
            </a:xfrm>
            <a:custGeom>
              <a:avLst/>
              <a:gdLst/>
              <a:ahLst/>
              <a:cxnLst/>
              <a:rect l="l" t="t" r="r" b="b"/>
              <a:pathLst>
                <a:path w="276859" h="209550">
                  <a:moveTo>
                    <a:pt x="0" y="142405"/>
                  </a:moveTo>
                  <a:lnTo>
                    <a:pt x="67081" y="209473"/>
                  </a:lnTo>
                  <a:lnTo>
                    <a:pt x="276555" y="0"/>
                  </a:lnTo>
                </a:path>
              </a:pathLst>
            </a:custGeom>
            <a:ln w="41275">
              <a:solidFill>
                <a:srgbClr val="96ACC5"/>
              </a:solidFill>
            </a:ln>
          </p:spPr>
          <p:txBody>
            <a:bodyPr wrap="square" lIns="0" tIns="0" rIns="0" bIns="0" rtlCol="0"/>
            <a:lstStyle/>
            <a:p>
              <a:endParaRPr/>
            </a:p>
          </p:txBody>
        </p:sp>
        <p:sp>
          <p:nvSpPr>
            <p:cNvPr id="22" name="object 22"/>
            <p:cNvSpPr/>
            <p:nvPr/>
          </p:nvSpPr>
          <p:spPr>
            <a:xfrm>
              <a:off x="620972" y="2274328"/>
              <a:ext cx="276860" cy="209550"/>
            </a:xfrm>
            <a:custGeom>
              <a:avLst/>
              <a:gdLst/>
              <a:ahLst/>
              <a:cxnLst/>
              <a:rect l="l" t="t" r="r" b="b"/>
              <a:pathLst>
                <a:path w="276859" h="209550">
                  <a:moveTo>
                    <a:pt x="0" y="142405"/>
                  </a:moveTo>
                  <a:lnTo>
                    <a:pt x="67081" y="209473"/>
                  </a:lnTo>
                  <a:lnTo>
                    <a:pt x="276555" y="0"/>
                  </a:lnTo>
                </a:path>
              </a:pathLst>
            </a:custGeom>
            <a:ln w="30962">
              <a:solidFill>
                <a:srgbClr val="EBFFFF"/>
              </a:solidFill>
            </a:ln>
          </p:spPr>
          <p:txBody>
            <a:bodyPr wrap="square" lIns="0" tIns="0" rIns="0" bIns="0" rtlCol="0"/>
            <a:lstStyle/>
            <a:p>
              <a:endParaRPr/>
            </a:p>
          </p:txBody>
        </p:sp>
      </p:grpSp>
      <p:sp>
        <p:nvSpPr>
          <p:cNvPr id="31" name="object 31"/>
          <p:cNvSpPr txBox="1"/>
          <p:nvPr/>
        </p:nvSpPr>
        <p:spPr>
          <a:xfrm>
            <a:off x="1214899" y="1998234"/>
            <a:ext cx="5656502" cy="1046056"/>
          </a:xfrm>
          <a:prstGeom prst="rect">
            <a:avLst/>
          </a:prstGeom>
        </p:spPr>
        <p:txBody>
          <a:bodyPr vert="horz" wrap="square" lIns="0" tIns="12700" rIns="0" bIns="0" rtlCol="0">
            <a:spAutoFit/>
          </a:bodyPr>
          <a:lstStyle/>
          <a:p>
            <a:pPr marL="12700">
              <a:lnSpc>
                <a:spcPct val="100000"/>
              </a:lnSpc>
              <a:spcBef>
                <a:spcPts val="100"/>
              </a:spcBef>
            </a:pPr>
            <a:r>
              <a:rPr sz="1800" spc="95" dirty="0">
                <a:solidFill>
                  <a:srgbClr val="184569"/>
                </a:solidFill>
                <a:latin typeface="Montserrat" pitchFamily="2" charset="0"/>
                <a:cs typeface="Century Gothic"/>
              </a:rPr>
              <a:t>INFO</a:t>
            </a:r>
            <a:endParaRPr sz="1800" dirty="0">
              <a:latin typeface="Montserrat" pitchFamily="2" charset="0"/>
              <a:cs typeface="Century Gothic"/>
            </a:endParaRPr>
          </a:p>
          <a:p>
            <a:pPr marL="12700" marR="114935" algn="just">
              <a:lnSpc>
                <a:spcPct val="118100"/>
              </a:lnSpc>
              <a:spcBef>
                <a:spcPts val="815"/>
              </a:spcBef>
            </a:pPr>
            <a:r>
              <a:rPr lang="de-DE" sz="1200" dirty="0">
                <a:solidFill>
                  <a:srgbClr val="184569"/>
                </a:solidFill>
                <a:latin typeface="Hind"/>
                <a:cs typeface="Hind"/>
              </a:rPr>
              <a:t>Zum Programmieren des Calliope mini verwenden wir die </a:t>
            </a:r>
            <a:r>
              <a:rPr lang="de-DE" sz="1200" b="1" dirty="0">
                <a:solidFill>
                  <a:srgbClr val="184569"/>
                </a:solidFill>
                <a:latin typeface="Hind"/>
                <a:cs typeface="Hind"/>
              </a:rPr>
              <a:t>Programmierumgebung</a:t>
            </a:r>
            <a:r>
              <a:rPr lang="de-DE" sz="1200" dirty="0">
                <a:solidFill>
                  <a:srgbClr val="184569"/>
                </a:solidFill>
                <a:latin typeface="Hind"/>
                <a:cs typeface="Hind"/>
              </a:rPr>
              <a:t> </a:t>
            </a:r>
            <a:r>
              <a:rPr lang="de-DE" sz="1200" b="1" dirty="0">
                <a:solidFill>
                  <a:srgbClr val="184569"/>
                </a:solidFill>
                <a:latin typeface="Hind"/>
                <a:cs typeface="Hind"/>
              </a:rPr>
              <a:t>MakeCode</a:t>
            </a:r>
            <a:r>
              <a:rPr lang="de-DE" sz="1200" b="1" baseline="30000" dirty="0">
                <a:solidFill>
                  <a:srgbClr val="184569"/>
                </a:solidFill>
                <a:latin typeface="Hind"/>
                <a:cs typeface="Hind"/>
              </a:rPr>
              <a:t>1</a:t>
            </a:r>
            <a:r>
              <a:rPr lang="de-DE" sz="1200" b="1" dirty="0">
                <a:solidFill>
                  <a:srgbClr val="184569"/>
                </a:solidFill>
                <a:latin typeface="Hind"/>
                <a:cs typeface="Hind"/>
              </a:rPr>
              <a:t>. </a:t>
            </a:r>
            <a:r>
              <a:rPr lang="de-DE" sz="1200" dirty="0">
                <a:solidFill>
                  <a:srgbClr val="184569"/>
                </a:solidFill>
                <a:latin typeface="Hind"/>
                <a:cs typeface="Hind"/>
              </a:rPr>
              <a:t>Sie kann entweder in einem Internet-Browser oder in einer App auf deinem Tablet oder Smartphone verwendet werden.</a:t>
            </a:r>
            <a:endParaRPr sz="1200" dirty="0">
              <a:latin typeface="Hind"/>
              <a:cs typeface="Hind"/>
            </a:endParaRPr>
          </a:p>
        </p:txBody>
      </p:sp>
      <p:sp>
        <p:nvSpPr>
          <p:cNvPr id="70" name="object 70"/>
          <p:cNvSpPr txBox="1"/>
          <p:nvPr/>
        </p:nvSpPr>
        <p:spPr>
          <a:xfrm>
            <a:off x="14616000" y="10250299"/>
            <a:ext cx="205740" cy="197490"/>
          </a:xfrm>
          <a:prstGeom prst="rect">
            <a:avLst/>
          </a:prstGeom>
        </p:spPr>
        <p:txBody>
          <a:bodyPr vert="horz" wrap="square" lIns="0" tIns="12700" rIns="0" bIns="0" rtlCol="0">
            <a:spAutoFit/>
          </a:bodyPr>
          <a:lstStyle/>
          <a:p>
            <a:pPr marL="12700">
              <a:lnSpc>
                <a:spcPct val="100000"/>
              </a:lnSpc>
              <a:spcBef>
                <a:spcPts val="100"/>
              </a:spcBef>
            </a:pPr>
            <a:r>
              <a:rPr lang="de-DE" sz="1200" spc="-25" dirty="0">
                <a:solidFill>
                  <a:srgbClr val="EAFEFE"/>
                </a:solidFill>
                <a:latin typeface="Montserrat" pitchFamily="2" charset="0"/>
                <a:cs typeface="Century Gothic"/>
              </a:rPr>
              <a:t>9</a:t>
            </a:r>
            <a:endParaRPr sz="1200" dirty="0">
              <a:latin typeface="Montserrat" pitchFamily="2" charset="0"/>
              <a:cs typeface="Century Gothic"/>
            </a:endParaRPr>
          </a:p>
        </p:txBody>
      </p:sp>
      <p:sp>
        <p:nvSpPr>
          <p:cNvPr id="71" name="object 71"/>
          <p:cNvSpPr txBox="1"/>
          <p:nvPr/>
        </p:nvSpPr>
        <p:spPr>
          <a:xfrm>
            <a:off x="288000" y="10250299"/>
            <a:ext cx="205740" cy="197490"/>
          </a:xfrm>
          <a:prstGeom prst="rect">
            <a:avLst/>
          </a:prstGeom>
        </p:spPr>
        <p:txBody>
          <a:bodyPr vert="horz" wrap="square" lIns="0" tIns="12700" rIns="0" bIns="0" rtlCol="0">
            <a:spAutoFit/>
          </a:bodyPr>
          <a:lstStyle/>
          <a:p>
            <a:pPr marL="12700">
              <a:lnSpc>
                <a:spcPct val="100000"/>
              </a:lnSpc>
              <a:spcBef>
                <a:spcPts val="100"/>
              </a:spcBef>
            </a:pPr>
            <a:r>
              <a:rPr lang="de-DE" sz="1200" spc="-25" dirty="0">
                <a:solidFill>
                  <a:srgbClr val="184569"/>
                </a:solidFill>
                <a:latin typeface="Montserrat" pitchFamily="2" charset="0"/>
                <a:cs typeface="Century Gothic"/>
              </a:rPr>
              <a:t>8</a:t>
            </a:r>
            <a:endParaRPr sz="1200" dirty="0">
              <a:latin typeface="Montserrat" pitchFamily="2" charset="0"/>
              <a:cs typeface="Century Gothic"/>
            </a:endParaRPr>
          </a:p>
        </p:txBody>
      </p:sp>
      <p:sp>
        <p:nvSpPr>
          <p:cNvPr id="74" name="object 62">
            <a:extLst>
              <a:ext uri="{FF2B5EF4-FFF2-40B4-BE49-F238E27FC236}">
                <a16:creationId xmlns:a16="http://schemas.microsoft.com/office/drawing/2014/main" id="{FD65E8CF-2C78-1C4B-7305-6C20D8C63506}"/>
              </a:ext>
            </a:extLst>
          </p:cNvPr>
          <p:cNvSpPr txBox="1">
            <a:spLocks noGrp="1"/>
          </p:cNvSpPr>
          <p:nvPr>
            <p:ph type="title"/>
          </p:nvPr>
        </p:nvSpPr>
        <p:spPr>
          <a:xfrm>
            <a:off x="298348" y="391355"/>
            <a:ext cx="6779359" cy="474489"/>
          </a:xfrm>
          <a:prstGeom prst="rect">
            <a:avLst/>
          </a:prstGeom>
        </p:spPr>
        <p:txBody>
          <a:bodyPr vert="horz" wrap="square" lIns="0" tIns="12700" rIns="0" bIns="0" rtlCol="0">
            <a:spAutoFit/>
          </a:bodyPr>
          <a:lstStyle/>
          <a:p>
            <a:pPr marL="71120">
              <a:lnSpc>
                <a:spcPct val="100000"/>
              </a:lnSpc>
              <a:spcBef>
                <a:spcPts val="100"/>
              </a:spcBef>
            </a:pPr>
            <a:r>
              <a:rPr lang="de-DE" spc="125" dirty="0">
                <a:solidFill>
                  <a:srgbClr val="E7FEE7"/>
                </a:solidFill>
                <a:latin typeface="Montserrat SemiBold" pitchFamily="2" charset="0"/>
              </a:rPr>
              <a:t>Programmieren mit </a:t>
            </a:r>
            <a:r>
              <a:rPr lang="de-DE" spc="125" dirty="0" err="1">
                <a:solidFill>
                  <a:srgbClr val="E7FEE7"/>
                </a:solidFill>
                <a:latin typeface="Montserrat SemiBold" pitchFamily="2" charset="0"/>
              </a:rPr>
              <a:t>MakeCode</a:t>
            </a:r>
            <a:endParaRPr spc="95" dirty="0">
              <a:solidFill>
                <a:srgbClr val="E7FEE7"/>
              </a:solidFill>
              <a:latin typeface="Montserrat SemiBold" pitchFamily="2" charset="0"/>
            </a:endParaRPr>
          </a:p>
        </p:txBody>
      </p:sp>
      <p:sp>
        <p:nvSpPr>
          <p:cNvPr id="66" name="object 32">
            <a:extLst>
              <a:ext uri="{FF2B5EF4-FFF2-40B4-BE49-F238E27FC236}">
                <a16:creationId xmlns:a16="http://schemas.microsoft.com/office/drawing/2014/main" id="{917D7C7A-BE06-2811-29D6-A8852A878A63}"/>
              </a:ext>
            </a:extLst>
          </p:cNvPr>
          <p:cNvSpPr txBox="1"/>
          <p:nvPr/>
        </p:nvSpPr>
        <p:spPr>
          <a:xfrm>
            <a:off x="12655552" y="1873722"/>
            <a:ext cx="1572274" cy="289823"/>
          </a:xfrm>
          <a:prstGeom prst="rect">
            <a:avLst/>
          </a:prstGeom>
        </p:spPr>
        <p:txBody>
          <a:bodyPr vert="horz" wrap="square" lIns="0" tIns="12700" rIns="0" bIns="0" rtlCol="0">
            <a:spAutoFit/>
          </a:bodyPr>
          <a:lstStyle/>
          <a:p>
            <a:pPr marL="12700">
              <a:lnSpc>
                <a:spcPct val="100000"/>
              </a:lnSpc>
              <a:spcBef>
                <a:spcPts val="100"/>
              </a:spcBef>
            </a:pPr>
            <a:r>
              <a:rPr sz="1800" spc="105" dirty="0">
                <a:solidFill>
                  <a:srgbClr val="EAFEFE"/>
                </a:solidFill>
                <a:latin typeface="Montserrat" pitchFamily="2" charset="0"/>
                <a:cs typeface="Century Gothic"/>
              </a:rPr>
              <a:t>AUFGABE</a:t>
            </a:r>
            <a:r>
              <a:rPr lang="de-DE" sz="1800" spc="105" dirty="0">
                <a:solidFill>
                  <a:srgbClr val="EAFEFE"/>
                </a:solidFill>
                <a:latin typeface="Montserrat" pitchFamily="2" charset="0"/>
                <a:cs typeface="Century Gothic"/>
              </a:rPr>
              <a:t> 3</a:t>
            </a:r>
            <a:endParaRPr sz="1800" dirty="0">
              <a:latin typeface="Montserrat" pitchFamily="2" charset="0"/>
              <a:cs typeface="Century Gothic"/>
            </a:endParaRPr>
          </a:p>
        </p:txBody>
      </p:sp>
      <p:sp>
        <p:nvSpPr>
          <p:cNvPr id="67" name="object 33">
            <a:extLst>
              <a:ext uri="{FF2B5EF4-FFF2-40B4-BE49-F238E27FC236}">
                <a16:creationId xmlns:a16="http://schemas.microsoft.com/office/drawing/2014/main" id="{0967D7BC-9C90-B5F9-289E-D58A8D56217C}"/>
              </a:ext>
            </a:extLst>
          </p:cNvPr>
          <p:cNvSpPr txBox="1"/>
          <p:nvPr/>
        </p:nvSpPr>
        <p:spPr>
          <a:xfrm>
            <a:off x="8283750" y="2447816"/>
            <a:ext cx="6175950" cy="666464"/>
          </a:xfrm>
          <a:prstGeom prst="rect">
            <a:avLst/>
          </a:prstGeom>
        </p:spPr>
        <p:txBody>
          <a:bodyPr vert="horz" wrap="square" lIns="0" tIns="12700" rIns="0" bIns="0" rtlCol="0">
            <a:spAutoFit/>
          </a:bodyPr>
          <a:lstStyle/>
          <a:p>
            <a:pPr marL="12700" marR="5080" algn="just">
              <a:lnSpc>
                <a:spcPct val="118100"/>
              </a:lnSpc>
              <a:spcBef>
                <a:spcPts val="100"/>
              </a:spcBef>
            </a:pPr>
            <a:r>
              <a:rPr lang="de-DE" sz="1200" dirty="0">
                <a:solidFill>
                  <a:srgbClr val="184569"/>
                </a:solidFill>
                <a:latin typeface="Hind"/>
                <a:cs typeface="Hind"/>
              </a:rPr>
              <a:t>Übersetze dein Flussdiagramm zur Steuerung des Rauchmelders in ein </a:t>
            </a:r>
            <a:r>
              <a:rPr lang="de-DE" sz="1200" dirty="0" err="1">
                <a:solidFill>
                  <a:srgbClr val="184569"/>
                </a:solidFill>
                <a:latin typeface="Hind"/>
                <a:cs typeface="Hind"/>
              </a:rPr>
              <a:t>MakeCode</a:t>
            </a:r>
            <a:r>
              <a:rPr lang="de-DE" sz="1200" dirty="0">
                <a:solidFill>
                  <a:srgbClr val="184569"/>
                </a:solidFill>
                <a:latin typeface="Hind"/>
                <a:cs typeface="Hind"/>
              </a:rPr>
              <a:t>-Programm Folgende Blöcke, die du unter den Kategorien Grundlagen, Eingabe, Logik und Musik findest, können dabei hilfreich sein. Teste dein Programm in der Simulation.</a:t>
            </a:r>
            <a:endParaRPr sz="1200" dirty="0">
              <a:latin typeface="Hind"/>
              <a:cs typeface="Hind"/>
            </a:endParaRPr>
          </a:p>
        </p:txBody>
      </p:sp>
      <p:grpSp>
        <p:nvGrpSpPr>
          <p:cNvPr id="77" name="object 35">
            <a:extLst>
              <a:ext uri="{FF2B5EF4-FFF2-40B4-BE49-F238E27FC236}">
                <a16:creationId xmlns:a16="http://schemas.microsoft.com/office/drawing/2014/main" id="{2D8FBA2E-10C3-AAFC-37C5-41331E6F3057}"/>
              </a:ext>
            </a:extLst>
          </p:cNvPr>
          <p:cNvGrpSpPr/>
          <p:nvPr/>
        </p:nvGrpSpPr>
        <p:grpSpPr>
          <a:xfrm>
            <a:off x="12092049" y="1831332"/>
            <a:ext cx="291600" cy="370254"/>
            <a:chOff x="563143" y="4023840"/>
            <a:chExt cx="291600" cy="370254"/>
          </a:xfrm>
        </p:grpSpPr>
        <p:sp>
          <p:nvSpPr>
            <p:cNvPr id="80" name="object 37">
              <a:extLst>
                <a:ext uri="{FF2B5EF4-FFF2-40B4-BE49-F238E27FC236}">
                  <a16:creationId xmlns:a16="http://schemas.microsoft.com/office/drawing/2014/main" id="{E666C001-FCAB-9EEB-A7D5-81A813ABE6CB}"/>
                </a:ext>
              </a:extLst>
            </p:cNvPr>
            <p:cNvSpPr/>
            <p:nvPr/>
          </p:nvSpPr>
          <p:spPr>
            <a:xfrm>
              <a:off x="563143" y="4102494"/>
              <a:ext cx="291600" cy="291600"/>
            </a:xfrm>
            <a:custGeom>
              <a:avLst/>
              <a:gdLst/>
              <a:ahLst/>
              <a:cxnLst/>
              <a:rect l="l" t="t" r="r" b="b"/>
              <a:pathLst>
                <a:path w="295909" h="295910">
                  <a:moveTo>
                    <a:pt x="147332" y="0"/>
                  </a:moveTo>
                  <a:lnTo>
                    <a:pt x="100486" y="7703"/>
                  </a:lnTo>
                  <a:lnTo>
                    <a:pt x="60007" y="29046"/>
                  </a:lnTo>
                  <a:lnTo>
                    <a:pt x="28218" y="61376"/>
                  </a:lnTo>
                  <a:lnTo>
                    <a:pt x="7441" y="102040"/>
                  </a:lnTo>
                  <a:lnTo>
                    <a:pt x="0" y="148386"/>
                  </a:lnTo>
                  <a:lnTo>
                    <a:pt x="7492" y="194623"/>
                  </a:lnTo>
                  <a:lnTo>
                    <a:pt x="28372" y="235026"/>
                  </a:lnTo>
                  <a:lnTo>
                    <a:pt x="60237" y="267043"/>
                  </a:lnTo>
                  <a:lnTo>
                    <a:pt x="100691" y="288125"/>
                  </a:lnTo>
                  <a:lnTo>
                    <a:pt x="147332" y="295719"/>
                  </a:lnTo>
                  <a:lnTo>
                    <a:pt x="194082" y="288276"/>
                  </a:lnTo>
                  <a:lnTo>
                    <a:pt x="234794" y="267497"/>
                  </a:lnTo>
                  <a:lnTo>
                    <a:pt x="266968" y="235706"/>
                  </a:lnTo>
                  <a:lnTo>
                    <a:pt x="288105" y="195228"/>
                  </a:lnTo>
                  <a:lnTo>
                    <a:pt x="295706" y="148386"/>
                  </a:lnTo>
                  <a:lnTo>
                    <a:pt x="295008" y="133801"/>
                  </a:lnTo>
                  <a:lnTo>
                    <a:pt x="284137" y="91033"/>
                  </a:lnTo>
                  <a:lnTo>
                    <a:pt x="261502" y="54167"/>
                  </a:lnTo>
                  <a:lnTo>
                    <a:pt x="229741" y="25390"/>
                  </a:lnTo>
                  <a:lnTo>
                    <a:pt x="190977" y="6676"/>
                  </a:lnTo>
                  <a:lnTo>
                    <a:pt x="147332" y="0"/>
                  </a:lnTo>
                  <a:close/>
                </a:path>
              </a:pathLst>
            </a:custGeom>
            <a:solidFill>
              <a:srgbClr val="184569"/>
            </a:solidFill>
          </p:spPr>
          <p:txBody>
            <a:bodyPr wrap="square" lIns="0" tIns="0" rIns="0" bIns="0" rtlCol="0"/>
            <a:lstStyle/>
            <a:p>
              <a:endParaRPr dirty="0"/>
            </a:p>
          </p:txBody>
        </p:sp>
        <p:sp>
          <p:nvSpPr>
            <p:cNvPr id="82" name="object 38">
              <a:extLst>
                <a:ext uri="{FF2B5EF4-FFF2-40B4-BE49-F238E27FC236}">
                  <a16:creationId xmlns:a16="http://schemas.microsoft.com/office/drawing/2014/main" id="{93131447-2CB4-6AFC-1C42-AB894CBEFD18}"/>
                </a:ext>
              </a:extLst>
            </p:cNvPr>
            <p:cNvSpPr/>
            <p:nvPr/>
          </p:nvSpPr>
          <p:spPr>
            <a:xfrm>
              <a:off x="577240" y="4023840"/>
              <a:ext cx="248920" cy="257810"/>
            </a:xfrm>
            <a:custGeom>
              <a:avLst/>
              <a:gdLst/>
              <a:ahLst/>
              <a:cxnLst/>
              <a:rect l="l" t="t" r="r" b="b"/>
              <a:pathLst>
                <a:path w="248919" h="257810">
                  <a:moveTo>
                    <a:pt x="129235" y="0"/>
                  </a:moveTo>
                  <a:lnTo>
                    <a:pt x="88746" y="3482"/>
                  </a:lnTo>
                  <a:lnTo>
                    <a:pt x="37870" y="21756"/>
                  </a:lnTo>
                  <a:lnTo>
                    <a:pt x="0" y="53974"/>
                  </a:lnTo>
                  <a:lnTo>
                    <a:pt x="27520" y="74764"/>
                  </a:lnTo>
                  <a:lnTo>
                    <a:pt x="36538" y="65015"/>
                  </a:lnTo>
                  <a:lnTo>
                    <a:pt x="46464" y="56530"/>
                  </a:lnTo>
                  <a:lnTo>
                    <a:pt x="81783" y="38691"/>
                  </a:lnTo>
                  <a:lnTo>
                    <a:pt x="126657" y="32727"/>
                  </a:lnTo>
                  <a:lnTo>
                    <a:pt x="145495" y="33823"/>
                  </a:lnTo>
                  <a:lnTo>
                    <a:pt x="188429" y="50355"/>
                  </a:lnTo>
                  <a:lnTo>
                    <a:pt x="208850" y="82655"/>
                  </a:lnTo>
                  <a:lnTo>
                    <a:pt x="210210" y="96024"/>
                  </a:lnTo>
                  <a:lnTo>
                    <a:pt x="209787" y="104311"/>
                  </a:lnTo>
                  <a:lnTo>
                    <a:pt x="191042" y="143764"/>
                  </a:lnTo>
                  <a:lnTo>
                    <a:pt x="156741" y="175546"/>
                  </a:lnTo>
                  <a:lnTo>
                    <a:pt x="150937" y="181028"/>
                  </a:lnTo>
                  <a:lnTo>
                    <a:pt x="126028" y="212536"/>
                  </a:lnTo>
                  <a:lnTo>
                    <a:pt x="115290" y="257505"/>
                  </a:lnTo>
                  <a:lnTo>
                    <a:pt x="153708" y="257505"/>
                  </a:lnTo>
                  <a:lnTo>
                    <a:pt x="154124" y="248477"/>
                  </a:lnTo>
                  <a:lnTo>
                    <a:pt x="155378" y="240103"/>
                  </a:lnTo>
                  <a:lnTo>
                    <a:pt x="178066" y="200888"/>
                  </a:lnTo>
                  <a:lnTo>
                    <a:pt x="207154" y="173952"/>
                  </a:lnTo>
                  <a:lnTo>
                    <a:pt x="212956" y="168346"/>
                  </a:lnTo>
                  <a:lnTo>
                    <a:pt x="237890" y="136183"/>
                  </a:lnTo>
                  <a:lnTo>
                    <a:pt x="248627" y="90335"/>
                  </a:lnTo>
                  <a:lnTo>
                    <a:pt x="247700" y="76787"/>
                  </a:lnTo>
                  <a:lnTo>
                    <a:pt x="225713" y="32484"/>
                  </a:lnTo>
                  <a:lnTo>
                    <a:pt x="192328" y="10883"/>
                  </a:lnTo>
                  <a:lnTo>
                    <a:pt x="146796" y="679"/>
                  </a:lnTo>
                  <a:lnTo>
                    <a:pt x="129235" y="0"/>
                  </a:lnTo>
                  <a:close/>
                </a:path>
              </a:pathLst>
            </a:custGeom>
            <a:solidFill>
              <a:srgbClr val="EBFFFF"/>
            </a:solidFill>
          </p:spPr>
          <p:txBody>
            <a:bodyPr wrap="square" lIns="0" tIns="0" rIns="0" bIns="0" rtlCol="0"/>
            <a:lstStyle/>
            <a:p>
              <a:endParaRPr/>
            </a:p>
          </p:txBody>
        </p:sp>
        <p:sp>
          <p:nvSpPr>
            <p:cNvPr id="84" name="object 39">
              <a:extLst>
                <a:ext uri="{FF2B5EF4-FFF2-40B4-BE49-F238E27FC236}">
                  <a16:creationId xmlns:a16="http://schemas.microsoft.com/office/drawing/2014/main" id="{4A6A9BA6-09AC-0612-85DF-C4C3317CF404}"/>
                </a:ext>
              </a:extLst>
            </p:cNvPr>
            <p:cNvSpPr/>
            <p:nvPr/>
          </p:nvSpPr>
          <p:spPr>
            <a:xfrm>
              <a:off x="577240" y="4023840"/>
              <a:ext cx="248920" cy="257810"/>
            </a:xfrm>
            <a:custGeom>
              <a:avLst/>
              <a:gdLst/>
              <a:ahLst/>
              <a:cxnLst/>
              <a:rect l="l" t="t" r="r" b="b"/>
              <a:pathLst>
                <a:path w="248919" h="257810">
                  <a:moveTo>
                    <a:pt x="115290" y="257454"/>
                  </a:moveTo>
                  <a:lnTo>
                    <a:pt x="126028" y="212536"/>
                  </a:lnTo>
                  <a:lnTo>
                    <a:pt x="150937" y="181028"/>
                  </a:lnTo>
                  <a:lnTo>
                    <a:pt x="168756" y="165048"/>
                  </a:lnTo>
                  <a:lnTo>
                    <a:pt x="174615" y="159804"/>
                  </a:lnTo>
                  <a:lnTo>
                    <a:pt x="203479" y="125856"/>
                  </a:lnTo>
                  <a:lnTo>
                    <a:pt x="210210" y="96024"/>
                  </a:lnTo>
                  <a:lnTo>
                    <a:pt x="208850" y="82655"/>
                  </a:lnTo>
                  <a:lnTo>
                    <a:pt x="188429" y="50355"/>
                  </a:lnTo>
                  <a:lnTo>
                    <a:pt x="145495" y="33823"/>
                  </a:lnTo>
                  <a:lnTo>
                    <a:pt x="126657" y="32727"/>
                  </a:lnTo>
                  <a:lnTo>
                    <a:pt x="110595" y="33388"/>
                  </a:lnTo>
                  <a:lnTo>
                    <a:pt x="69037" y="43345"/>
                  </a:lnTo>
                  <a:lnTo>
                    <a:pt x="36538" y="65015"/>
                  </a:lnTo>
                  <a:lnTo>
                    <a:pt x="27520" y="74764"/>
                  </a:lnTo>
                  <a:lnTo>
                    <a:pt x="0" y="53974"/>
                  </a:lnTo>
                  <a:lnTo>
                    <a:pt x="37870" y="21756"/>
                  </a:lnTo>
                  <a:lnTo>
                    <a:pt x="88746" y="3482"/>
                  </a:lnTo>
                  <a:lnTo>
                    <a:pt x="129235" y="0"/>
                  </a:lnTo>
                  <a:lnTo>
                    <a:pt x="146796" y="679"/>
                  </a:lnTo>
                  <a:lnTo>
                    <a:pt x="192328" y="10883"/>
                  </a:lnTo>
                  <a:lnTo>
                    <a:pt x="225713" y="32484"/>
                  </a:lnTo>
                  <a:lnTo>
                    <a:pt x="247700" y="76787"/>
                  </a:lnTo>
                  <a:lnTo>
                    <a:pt x="248627" y="90335"/>
                  </a:lnTo>
                  <a:lnTo>
                    <a:pt x="248191" y="101100"/>
                  </a:lnTo>
                  <a:lnTo>
                    <a:pt x="233702" y="143416"/>
                  </a:lnTo>
                  <a:lnTo>
                    <a:pt x="207154" y="173952"/>
                  </a:lnTo>
                  <a:lnTo>
                    <a:pt x="195134" y="184709"/>
                  </a:lnTo>
                  <a:lnTo>
                    <a:pt x="189279" y="190069"/>
                  </a:lnTo>
                  <a:lnTo>
                    <a:pt x="164057" y="218717"/>
                  </a:lnTo>
                  <a:lnTo>
                    <a:pt x="153708" y="257505"/>
                  </a:lnTo>
                  <a:lnTo>
                    <a:pt x="115290" y="257505"/>
                  </a:lnTo>
                  <a:close/>
                </a:path>
              </a:pathLst>
            </a:custGeom>
            <a:ln w="5257">
              <a:solidFill>
                <a:srgbClr val="96ACC5"/>
              </a:solidFill>
            </a:ln>
          </p:spPr>
          <p:txBody>
            <a:bodyPr wrap="square" lIns="0" tIns="0" rIns="0" bIns="0" rtlCol="0"/>
            <a:lstStyle/>
            <a:p>
              <a:endParaRPr/>
            </a:p>
          </p:txBody>
        </p:sp>
        <p:sp>
          <p:nvSpPr>
            <p:cNvPr id="86" name="object 40">
              <a:extLst>
                <a:ext uri="{FF2B5EF4-FFF2-40B4-BE49-F238E27FC236}">
                  <a16:creationId xmlns:a16="http://schemas.microsoft.com/office/drawing/2014/main" id="{895C7BD7-2199-2C30-2096-72CFDC9AB13F}"/>
                </a:ext>
              </a:extLst>
            </p:cNvPr>
            <p:cNvSpPr/>
            <p:nvPr/>
          </p:nvSpPr>
          <p:spPr>
            <a:xfrm>
              <a:off x="687327" y="4310024"/>
              <a:ext cx="47625" cy="47625"/>
            </a:xfrm>
            <a:custGeom>
              <a:avLst/>
              <a:gdLst/>
              <a:ahLst/>
              <a:cxnLst/>
              <a:rect l="l" t="t" r="r" b="b"/>
              <a:pathLst>
                <a:path w="47625" h="47625">
                  <a:moveTo>
                    <a:pt x="23672" y="0"/>
                  </a:moveTo>
                  <a:lnTo>
                    <a:pt x="14455" y="1861"/>
                  </a:lnTo>
                  <a:lnTo>
                    <a:pt x="6931" y="6935"/>
                  </a:lnTo>
                  <a:lnTo>
                    <a:pt x="1859" y="14460"/>
                  </a:lnTo>
                  <a:lnTo>
                    <a:pt x="0" y="23672"/>
                  </a:lnTo>
                  <a:lnTo>
                    <a:pt x="1859" y="32892"/>
                  </a:lnTo>
                  <a:lnTo>
                    <a:pt x="6931" y="40420"/>
                  </a:lnTo>
                  <a:lnTo>
                    <a:pt x="14455" y="45496"/>
                  </a:lnTo>
                  <a:lnTo>
                    <a:pt x="23672" y="47358"/>
                  </a:lnTo>
                  <a:lnTo>
                    <a:pt x="32890" y="45496"/>
                  </a:lnTo>
                  <a:lnTo>
                    <a:pt x="40414" y="40420"/>
                  </a:lnTo>
                  <a:lnTo>
                    <a:pt x="45486" y="32892"/>
                  </a:lnTo>
                  <a:lnTo>
                    <a:pt x="47345" y="23672"/>
                  </a:lnTo>
                  <a:lnTo>
                    <a:pt x="45486" y="14460"/>
                  </a:lnTo>
                  <a:lnTo>
                    <a:pt x="40414" y="6935"/>
                  </a:lnTo>
                  <a:lnTo>
                    <a:pt x="32890" y="1861"/>
                  </a:lnTo>
                  <a:lnTo>
                    <a:pt x="23672" y="0"/>
                  </a:lnTo>
                  <a:close/>
                </a:path>
              </a:pathLst>
            </a:custGeom>
            <a:solidFill>
              <a:srgbClr val="A3C3A1"/>
            </a:solidFill>
          </p:spPr>
          <p:txBody>
            <a:bodyPr wrap="square" lIns="0" tIns="0" rIns="0" bIns="0" rtlCol="0"/>
            <a:lstStyle/>
            <a:p>
              <a:endParaRPr/>
            </a:p>
          </p:txBody>
        </p:sp>
        <p:sp>
          <p:nvSpPr>
            <p:cNvPr id="88" name="object 41">
              <a:extLst>
                <a:ext uri="{FF2B5EF4-FFF2-40B4-BE49-F238E27FC236}">
                  <a16:creationId xmlns:a16="http://schemas.microsoft.com/office/drawing/2014/main" id="{68EEDAE9-9F03-1ABD-1D62-226DEC505AE1}"/>
                </a:ext>
              </a:extLst>
            </p:cNvPr>
            <p:cNvSpPr/>
            <p:nvPr/>
          </p:nvSpPr>
          <p:spPr>
            <a:xfrm>
              <a:off x="687327" y="4310024"/>
              <a:ext cx="47625" cy="47625"/>
            </a:xfrm>
            <a:custGeom>
              <a:avLst/>
              <a:gdLst/>
              <a:ahLst/>
              <a:cxnLst/>
              <a:rect l="l" t="t" r="r" b="b"/>
              <a:pathLst>
                <a:path w="47625" h="47625">
                  <a:moveTo>
                    <a:pt x="23672" y="0"/>
                  </a:moveTo>
                  <a:lnTo>
                    <a:pt x="32890" y="1861"/>
                  </a:lnTo>
                  <a:lnTo>
                    <a:pt x="40414" y="6935"/>
                  </a:lnTo>
                  <a:lnTo>
                    <a:pt x="45486" y="14460"/>
                  </a:lnTo>
                  <a:lnTo>
                    <a:pt x="47345" y="23672"/>
                  </a:lnTo>
                  <a:lnTo>
                    <a:pt x="45486" y="32892"/>
                  </a:lnTo>
                  <a:lnTo>
                    <a:pt x="40414" y="40420"/>
                  </a:lnTo>
                  <a:lnTo>
                    <a:pt x="32890" y="45496"/>
                  </a:lnTo>
                  <a:lnTo>
                    <a:pt x="23672" y="47358"/>
                  </a:lnTo>
                  <a:lnTo>
                    <a:pt x="14455" y="45496"/>
                  </a:lnTo>
                  <a:lnTo>
                    <a:pt x="6931" y="40420"/>
                  </a:lnTo>
                  <a:lnTo>
                    <a:pt x="1859" y="32892"/>
                  </a:lnTo>
                  <a:lnTo>
                    <a:pt x="0" y="23672"/>
                  </a:lnTo>
                  <a:lnTo>
                    <a:pt x="1859" y="14460"/>
                  </a:lnTo>
                  <a:lnTo>
                    <a:pt x="6931" y="6935"/>
                  </a:lnTo>
                  <a:lnTo>
                    <a:pt x="14455" y="1861"/>
                  </a:lnTo>
                  <a:lnTo>
                    <a:pt x="23672" y="0"/>
                  </a:lnTo>
                  <a:close/>
                </a:path>
              </a:pathLst>
            </a:custGeom>
            <a:ln w="5257">
              <a:solidFill>
                <a:srgbClr val="96ACC5"/>
              </a:solidFill>
            </a:ln>
          </p:spPr>
          <p:txBody>
            <a:bodyPr wrap="square" lIns="0" tIns="0" rIns="0" bIns="0" rtlCol="0"/>
            <a:lstStyle/>
            <a:p>
              <a:endParaRPr/>
            </a:p>
          </p:txBody>
        </p:sp>
        <p:sp>
          <p:nvSpPr>
            <p:cNvPr id="90" name="object 42">
              <a:extLst>
                <a:ext uri="{FF2B5EF4-FFF2-40B4-BE49-F238E27FC236}">
                  <a16:creationId xmlns:a16="http://schemas.microsoft.com/office/drawing/2014/main" id="{8D4D84A9-90B2-DCD3-C6E4-FD64A11AB6EF}"/>
                </a:ext>
              </a:extLst>
            </p:cNvPr>
            <p:cNvSpPr/>
            <p:nvPr/>
          </p:nvSpPr>
          <p:spPr>
            <a:xfrm>
              <a:off x="688902" y="4311603"/>
              <a:ext cx="44450" cy="44450"/>
            </a:xfrm>
            <a:custGeom>
              <a:avLst/>
              <a:gdLst/>
              <a:ahLst/>
              <a:cxnLst/>
              <a:rect l="l" t="t" r="r" b="b"/>
              <a:pathLst>
                <a:path w="44450" h="44450">
                  <a:moveTo>
                    <a:pt x="22098" y="0"/>
                  </a:moveTo>
                  <a:lnTo>
                    <a:pt x="13496" y="1736"/>
                  </a:lnTo>
                  <a:lnTo>
                    <a:pt x="6472" y="6472"/>
                  </a:lnTo>
                  <a:lnTo>
                    <a:pt x="1736" y="13496"/>
                  </a:lnTo>
                  <a:lnTo>
                    <a:pt x="0" y="22098"/>
                  </a:lnTo>
                  <a:lnTo>
                    <a:pt x="1736" y="30699"/>
                  </a:lnTo>
                  <a:lnTo>
                    <a:pt x="6472" y="37723"/>
                  </a:lnTo>
                  <a:lnTo>
                    <a:pt x="13496" y="42459"/>
                  </a:lnTo>
                  <a:lnTo>
                    <a:pt x="22098" y="44196"/>
                  </a:lnTo>
                  <a:lnTo>
                    <a:pt x="30699" y="42459"/>
                  </a:lnTo>
                  <a:lnTo>
                    <a:pt x="37723" y="37723"/>
                  </a:lnTo>
                  <a:lnTo>
                    <a:pt x="42459" y="30699"/>
                  </a:lnTo>
                  <a:lnTo>
                    <a:pt x="44196" y="22098"/>
                  </a:lnTo>
                  <a:lnTo>
                    <a:pt x="42459" y="13496"/>
                  </a:lnTo>
                  <a:lnTo>
                    <a:pt x="37723" y="6472"/>
                  </a:lnTo>
                  <a:lnTo>
                    <a:pt x="30699" y="1736"/>
                  </a:lnTo>
                  <a:lnTo>
                    <a:pt x="22098" y="0"/>
                  </a:lnTo>
                  <a:close/>
                </a:path>
              </a:pathLst>
            </a:custGeom>
            <a:solidFill>
              <a:srgbClr val="EBFFFF"/>
            </a:solidFill>
          </p:spPr>
          <p:txBody>
            <a:bodyPr wrap="square" lIns="0" tIns="0" rIns="0" bIns="0" rtlCol="0"/>
            <a:lstStyle/>
            <a:p>
              <a:endParaRPr/>
            </a:p>
          </p:txBody>
        </p:sp>
      </p:grpSp>
      <p:sp>
        <p:nvSpPr>
          <p:cNvPr id="39" name="object 27">
            <a:extLst>
              <a:ext uri="{FF2B5EF4-FFF2-40B4-BE49-F238E27FC236}">
                <a16:creationId xmlns:a16="http://schemas.microsoft.com/office/drawing/2014/main" id="{3A0E6C73-E9FA-CCFB-AB1F-CDBC492BECF4}"/>
              </a:ext>
            </a:extLst>
          </p:cNvPr>
          <p:cNvSpPr/>
          <p:nvPr/>
        </p:nvSpPr>
        <p:spPr>
          <a:xfrm>
            <a:off x="8401050" y="3354435"/>
            <a:ext cx="961011" cy="445770"/>
          </a:xfrm>
          <a:custGeom>
            <a:avLst/>
            <a:gdLst/>
            <a:ahLst/>
            <a:cxnLst/>
            <a:rect l="l" t="t" r="r" b="b"/>
            <a:pathLst>
              <a:path w="3804920" h="445770">
                <a:moveTo>
                  <a:pt x="3804475" y="0"/>
                </a:moveTo>
                <a:lnTo>
                  <a:pt x="100799" y="0"/>
                </a:lnTo>
                <a:lnTo>
                  <a:pt x="61566" y="7922"/>
                </a:lnTo>
                <a:lnTo>
                  <a:pt x="29525" y="29525"/>
                </a:lnTo>
                <a:lnTo>
                  <a:pt x="7922" y="61566"/>
                </a:lnTo>
                <a:lnTo>
                  <a:pt x="0" y="100799"/>
                </a:lnTo>
                <a:lnTo>
                  <a:pt x="0" y="344703"/>
                </a:lnTo>
                <a:lnTo>
                  <a:pt x="7922" y="383936"/>
                </a:lnTo>
                <a:lnTo>
                  <a:pt x="29525" y="415977"/>
                </a:lnTo>
                <a:lnTo>
                  <a:pt x="61566" y="437581"/>
                </a:lnTo>
                <a:lnTo>
                  <a:pt x="100799" y="445503"/>
                </a:lnTo>
                <a:lnTo>
                  <a:pt x="3804475" y="445503"/>
                </a:lnTo>
                <a:lnTo>
                  <a:pt x="3804475" y="0"/>
                </a:lnTo>
                <a:close/>
              </a:path>
            </a:pathLst>
          </a:custGeom>
          <a:solidFill>
            <a:srgbClr val="C9DEEC"/>
          </a:solidFill>
        </p:spPr>
        <p:txBody>
          <a:bodyPr wrap="square" lIns="0" tIns="0" rIns="0" bIns="0" rtlCol="0"/>
          <a:lstStyle/>
          <a:p>
            <a:endParaRPr dirty="0"/>
          </a:p>
        </p:txBody>
      </p:sp>
      <p:sp>
        <p:nvSpPr>
          <p:cNvPr id="40" name="object 43">
            <a:extLst>
              <a:ext uri="{FF2B5EF4-FFF2-40B4-BE49-F238E27FC236}">
                <a16:creationId xmlns:a16="http://schemas.microsoft.com/office/drawing/2014/main" id="{7E526EBE-6FA6-410D-44A2-1C1584A790E3}"/>
              </a:ext>
            </a:extLst>
          </p:cNvPr>
          <p:cNvSpPr txBox="1"/>
          <p:nvPr/>
        </p:nvSpPr>
        <p:spPr>
          <a:xfrm>
            <a:off x="8477250" y="3447797"/>
            <a:ext cx="797836" cy="259045"/>
          </a:xfrm>
          <a:prstGeom prst="rect">
            <a:avLst/>
          </a:prstGeom>
        </p:spPr>
        <p:txBody>
          <a:bodyPr vert="horz" wrap="square" lIns="0" tIns="12700" rIns="0" bIns="0" rtlCol="0">
            <a:spAutoFit/>
          </a:bodyPr>
          <a:lstStyle/>
          <a:p>
            <a:pPr marL="15240">
              <a:lnSpc>
                <a:spcPct val="100000"/>
              </a:lnSpc>
              <a:spcBef>
                <a:spcPts val="100"/>
              </a:spcBef>
            </a:pPr>
            <a:r>
              <a:rPr lang="de-DE" sz="1600" dirty="0">
                <a:solidFill>
                  <a:srgbClr val="184569"/>
                </a:solidFill>
                <a:latin typeface="Hind"/>
                <a:cs typeface="Hind"/>
              </a:rPr>
              <a:t>Wichtig:</a:t>
            </a:r>
            <a:endParaRPr lang="de-DE" sz="1600" dirty="0">
              <a:latin typeface="Hind"/>
              <a:cs typeface="Hind"/>
            </a:endParaRPr>
          </a:p>
        </p:txBody>
      </p:sp>
      <p:sp>
        <p:nvSpPr>
          <p:cNvPr id="41" name="object 33">
            <a:extLst>
              <a:ext uri="{FF2B5EF4-FFF2-40B4-BE49-F238E27FC236}">
                <a16:creationId xmlns:a16="http://schemas.microsoft.com/office/drawing/2014/main" id="{2617E540-54D5-9198-C64F-B3DA9210E784}"/>
              </a:ext>
            </a:extLst>
          </p:cNvPr>
          <p:cNvSpPr txBox="1"/>
          <p:nvPr/>
        </p:nvSpPr>
        <p:spPr>
          <a:xfrm>
            <a:off x="9467850" y="3374116"/>
            <a:ext cx="4867260" cy="448584"/>
          </a:xfrm>
          <a:prstGeom prst="rect">
            <a:avLst/>
          </a:prstGeom>
        </p:spPr>
        <p:txBody>
          <a:bodyPr vert="horz" wrap="square" lIns="0" tIns="12700" rIns="0" bIns="0" rtlCol="0">
            <a:spAutoFit/>
          </a:bodyPr>
          <a:lstStyle/>
          <a:p>
            <a:pPr marL="12700" marR="5080" algn="just">
              <a:lnSpc>
                <a:spcPct val="118100"/>
              </a:lnSpc>
              <a:spcBef>
                <a:spcPts val="100"/>
              </a:spcBef>
            </a:pPr>
            <a:r>
              <a:rPr lang="de-DE" sz="1200" dirty="0">
                <a:solidFill>
                  <a:srgbClr val="184569"/>
                </a:solidFill>
                <a:latin typeface="Hind"/>
                <a:cs typeface="Hind"/>
              </a:rPr>
              <a:t>Der Schwellenwert ist abhängig von der später verwendeten Lampe. Deine Lehrkraft teilt dir mit, welchen Schwellenwert du verwenden musst.</a:t>
            </a:r>
            <a:endParaRPr sz="1200" dirty="0">
              <a:latin typeface="Hind"/>
              <a:cs typeface="Hind"/>
            </a:endParaRPr>
          </a:p>
        </p:txBody>
      </p:sp>
      <p:sp>
        <p:nvSpPr>
          <p:cNvPr id="44" name="object 19">
            <a:extLst>
              <a:ext uri="{FF2B5EF4-FFF2-40B4-BE49-F238E27FC236}">
                <a16:creationId xmlns:a16="http://schemas.microsoft.com/office/drawing/2014/main" id="{6A2C198C-27F5-1F0D-F706-930874E8FCD7}"/>
              </a:ext>
            </a:extLst>
          </p:cNvPr>
          <p:cNvSpPr/>
          <p:nvPr/>
        </p:nvSpPr>
        <p:spPr>
          <a:xfrm>
            <a:off x="939797" y="3670300"/>
            <a:ext cx="6137910" cy="4075186"/>
          </a:xfrm>
          <a:custGeom>
            <a:avLst/>
            <a:gdLst/>
            <a:ahLst/>
            <a:cxnLst/>
            <a:rect l="l" t="t" r="r" b="b"/>
            <a:pathLst>
              <a:path w="6137909" h="4829810">
                <a:moveTo>
                  <a:pt x="183400" y="0"/>
                </a:moveTo>
                <a:lnTo>
                  <a:pt x="134700" y="6562"/>
                </a:lnTo>
                <a:lnTo>
                  <a:pt x="90905" y="25074"/>
                </a:lnTo>
                <a:lnTo>
                  <a:pt x="53776" y="53776"/>
                </a:lnTo>
                <a:lnTo>
                  <a:pt x="25074" y="90905"/>
                </a:lnTo>
                <a:lnTo>
                  <a:pt x="6562" y="134700"/>
                </a:lnTo>
                <a:lnTo>
                  <a:pt x="0" y="183400"/>
                </a:lnTo>
                <a:lnTo>
                  <a:pt x="0" y="4646066"/>
                </a:lnTo>
                <a:lnTo>
                  <a:pt x="6562" y="4694766"/>
                </a:lnTo>
                <a:lnTo>
                  <a:pt x="25074" y="4738561"/>
                </a:lnTo>
                <a:lnTo>
                  <a:pt x="53776" y="4775690"/>
                </a:lnTo>
                <a:lnTo>
                  <a:pt x="90905" y="4804392"/>
                </a:lnTo>
                <a:lnTo>
                  <a:pt x="134700" y="4822904"/>
                </a:lnTo>
                <a:lnTo>
                  <a:pt x="183400" y="4829467"/>
                </a:lnTo>
                <a:lnTo>
                  <a:pt x="5954204" y="4829467"/>
                </a:lnTo>
                <a:lnTo>
                  <a:pt x="6002899" y="4822904"/>
                </a:lnTo>
                <a:lnTo>
                  <a:pt x="6046693" y="4804392"/>
                </a:lnTo>
                <a:lnTo>
                  <a:pt x="6083823" y="4775690"/>
                </a:lnTo>
                <a:lnTo>
                  <a:pt x="6112527" y="4738561"/>
                </a:lnTo>
                <a:lnTo>
                  <a:pt x="6131042" y="4694766"/>
                </a:lnTo>
                <a:lnTo>
                  <a:pt x="6137605" y="4646066"/>
                </a:lnTo>
                <a:lnTo>
                  <a:pt x="6137605" y="183400"/>
                </a:lnTo>
                <a:lnTo>
                  <a:pt x="6131042" y="134700"/>
                </a:lnTo>
                <a:lnTo>
                  <a:pt x="6112527" y="90905"/>
                </a:lnTo>
                <a:lnTo>
                  <a:pt x="6083823" y="53776"/>
                </a:lnTo>
                <a:lnTo>
                  <a:pt x="6046693" y="25074"/>
                </a:lnTo>
                <a:lnTo>
                  <a:pt x="6002899" y="6562"/>
                </a:lnTo>
                <a:lnTo>
                  <a:pt x="5954204" y="0"/>
                </a:lnTo>
                <a:lnTo>
                  <a:pt x="183400" y="0"/>
                </a:lnTo>
                <a:close/>
              </a:path>
            </a:pathLst>
          </a:custGeom>
          <a:ln w="50800">
            <a:solidFill>
              <a:srgbClr val="93AEC5"/>
            </a:solidFill>
          </a:ln>
        </p:spPr>
        <p:txBody>
          <a:bodyPr wrap="square" lIns="0" tIns="0" rIns="0" bIns="0" rtlCol="0"/>
          <a:lstStyle/>
          <a:p>
            <a:endParaRPr dirty="0"/>
          </a:p>
        </p:txBody>
      </p:sp>
      <p:sp>
        <p:nvSpPr>
          <p:cNvPr id="46" name="object 43">
            <a:extLst>
              <a:ext uri="{FF2B5EF4-FFF2-40B4-BE49-F238E27FC236}">
                <a16:creationId xmlns:a16="http://schemas.microsoft.com/office/drawing/2014/main" id="{B5A2A027-A86E-587C-AAB9-DB1891A98CEF}"/>
              </a:ext>
            </a:extLst>
          </p:cNvPr>
          <p:cNvSpPr txBox="1"/>
          <p:nvPr/>
        </p:nvSpPr>
        <p:spPr>
          <a:xfrm>
            <a:off x="1149808" y="3810724"/>
            <a:ext cx="2060261" cy="259045"/>
          </a:xfrm>
          <a:prstGeom prst="rect">
            <a:avLst/>
          </a:prstGeom>
        </p:spPr>
        <p:txBody>
          <a:bodyPr vert="horz" wrap="square" lIns="0" tIns="12700" rIns="0" bIns="0" rtlCol="0">
            <a:spAutoFit/>
          </a:bodyPr>
          <a:lstStyle/>
          <a:p>
            <a:pPr marL="15240">
              <a:lnSpc>
                <a:spcPct val="100000"/>
              </a:lnSpc>
              <a:spcBef>
                <a:spcPts val="100"/>
              </a:spcBef>
            </a:pPr>
            <a:r>
              <a:rPr lang="de-DE" sz="1600" dirty="0" err="1">
                <a:solidFill>
                  <a:srgbClr val="184569"/>
                </a:solidFill>
                <a:latin typeface="Hind"/>
                <a:cs typeface="Hind"/>
              </a:rPr>
              <a:t>MakeCode</a:t>
            </a:r>
            <a:r>
              <a:rPr lang="de-DE" sz="1600" dirty="0">
                <a:solidFill>
                  <a:srgbClr val="184569"/>
                </a:solidFill>
                <a:latin typeface="Hind"/>
                <a:cs typeface="Hind"/>
              </a:rPr>
              <a:t> Grundlagen</a:t>
            </a:r>
            <a:endParaRPr sz="1600" dirty="0">
              <a:latin typeface="Hind"/>
              <a:cs typeface="Hind"/>
            </a:endParaRPr>
          </a:p>
        </p:txBody>
      </p:sp>
      <p:sp>
        <p:nvSpPr>
          <p:cNvPr id="54" name="object 72">
            <a:extLst>
              <a:ext uri="{FF2B5EF4-FFF2-40B4-BE49-F238E27FC236}">
                <a16:creationId xmlns:a16="http://schemas.microsoft.com/office/drawing/2014/main" id="{6BAAE975-D70F-27D1-879F-A0E6A7648B02}"/>
              </a:ext>
            </a:extLst>
          </p:cNvPr>
          <p:cNvSpPr txBox="1"/>
          <p:nvPr/>
        </p:nvSpPr>
        <p:spPr>
          <a:xfrm>
            <a:off x="1136861" y="6265184"/>
            <a:ext cx="1318751" cy="666464"/>
          </a:xfrm>
          <a:prstGeom prst="rect">
            <a:avLst/>
          </a:prstGeom>
          <a:ln w="3175">
            <a:noFill/>
          </a:ln>
        </p:spPr>
        <p:txBody>
          <a:bodyPr vert="horz" wrap="square" lIns="0" tIns="12700" rIns="0" bIns="0" rtlCol="0">
            <a:spAutoFit/>
          </a:bodyPr>
          <a:lstStyle/>
          <a:p>
            <a:pPr marL="12700" marR="5080">
              <a:lnSpc>
                <a:spcPct val="118100"/>
              </a:lnSpc>
              <a:spcBef>
                <a:spcPts val="100"/>
              </a:spcBef>
            </a:pPr>
            <a:r>
              <a:rPr lang="de-DE" sz="1200" dirty="0">
                <a:solidFill>
                  <a:srgbClr val="184569"/>
                </a:solidFill>
                <a:latin typeface="Hind"/>
                <a:cs typeface="Hind"/>
              </a:rPr>
              <a:t>In der Simulation kannst du dein Programm testen.</a:t>
            </a:r>
            <a:endParaRPr sz="1200" dirty="0">
              <a:latin typeface="Hind"/>
              <a:cs typeface="Hind"/>
            </a:endParaRPr>
          </a:p>
        </p:txBody>
      </p:sp>
      <p:sp>
        <p:nvSpPr>
          <p:cNvPr id="56" name="Rechteck: abgerundete Ecken 55">
            <a:extLst>
              <a:ext uri="{FF2B5EF4-FFF2-40B4-BE49-F238E27FC236}">
                <a16:creationId xmlns:a16="http://schemas.microsoft.com/office/drawing/2014/main" id="{F7397A7E-F919-7D53-015D-98569AD3268F}"/>
              </a:ext>
            </a:extLst>
          </p:cNvPr>
          <p:cNvSpPr/>
          <p:nvPr/>
        </p:nvSpPr>
        <p:spPr>
          <a:xfrm>
            <a:off x="1025985" y="6234447"/>
            <a:ext cx="1371600" cy="717088"/>
          </a:xfrm>
          <a:prstGeom prst="roundRect">
            <a:avLst/>
          </a:prstGeom>
          <a:noFill/>
          <a:ln>
            <a:solidFill>
              <a:srgbClr val="7C9D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9" name="Gerade Verbindung mit Pfeil 68">
            <a:extLst>
              <a:ext uri="{FF2B5EF4-FFF2-40B4-BE49-F238E27FC236}">
                <a16:creationId xmlns:a16="http://schemas.microsoft.com/office/drawing/2014/main" id="{2335AE00-8A02-E434-26E1-85E290AF2557}"/>
              </a:ext>
            </a:extLst>
          </p:cNvPr>
          <p:cNvCxnSpPr>
            <a:cxnSpLocks/>
          </p:cNvCxnSpPr>
          <p:nvPr/>
        </p:nvCxnSpPr>
        <p:spPr>
          <a:xfrm flipV="1">
            <a:off x="1311709" y="5362931"/>
            <a:ext cx="18577" cy="848657"/>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72" name="Gerade Verbindung mit Pfeil 71">
            <a:extLst>
              <a:ext uri="{FF2B5EF4-FFF2-40B4-BE49-F238E27FC236}">
                <a16:creationId xmlns:a16="http://schemas.microsoft.com/office/drawing/2014/main" id="{CD470F9E-570A-080E-4672-D747D76B4B97}"/>
              </a:ext>
            </a:extLst>
          </p:cNvPr>
          <p:cNvCxnSpPr>
            <a:cxnSpLocks/>
          </p:cNvCxnSpPr>
          <p:nvPr/>
        </p:nvCxnSpPr>
        <p:spPr>
          <a:xfrm flipV="1">
            <a:off x="1330287" y="6144632"/>
            <a:ext cx="287037" cy="66957"/>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76" name="Rechteck: abgerundete Ecken 75">
            <a:extLst>
              <a:ext uri="{FF2B5EF4-FFF2-40B4-BE49-F238E27FC236}">
                <a16:creationId xmlns:a16="http://schemas.microsoft.com/office/drawing/2014/main" id="{08B618BF-5EDB-42F7-AB93-3F804B39589E}"/>
              </a:ext>
            </a:extLst>
          </p:cNvPr>
          <p:cNvSpPr/>
          <p:nvPr/>
        </p:nvSpPr>
        <p:spPr>
          <a:xfrm>
            <a:off x="3735678" y="5130169"/>
            <a:ext cx="2286524" cy="529195"/>
          </a:xfrm>
          <a:prstGeom prst="roundRect">
            <a:avLst/>
          </a:prstGeom>
          <a:noFill/>
          <a:ln>
            <a:solidFill>
              <a:srgbClr val="7C9D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object 72">
            <a:extLst>
              <a:ext uri="{FF2B5EF4-FFF2-40B4-BE49-F238E27FC236}">
                <a16:creationId xmlns:a16="http://schemas.microsoft.com/office/drawing/2014/main" id="{906902CB-010F-C1A1-AB8A-EAF0E09F3F27}"/>
              </a:ext>
            </a:extLst>
          </p:cNvPr>
          <p:cNvSpPr txBox="1"/>
          <p:nvPr/>
        </p:nvSpPr>
        <p:spPr>
          <a:xfrm>
            <a:off x="3840167" y="5157883"/>
            <a:ext cx="2213492" cy="448584"/>
          </a:xfrm>
          <a:prstGeom prst="rect">
            <a:avLst/>
          </a:prstGeom>
          <a:ln w="3175">
            <a:noFill/>
          </a:ln>
        </p:spPr>
        <p:txBody>
          <a:bodyPr vert="horz" wrap="square" lIns="0" tIns="12700" rIns="0" bIns="0" rtlCol="0">
            <a:spAutoFit/>
          </a:bodyPr>
          <a:lstStyle/>
          <a:p>
            <a:pPr marL="12700" marR="5080">
              <a:lnSpc>
                <a:spcPct val="118100"/>
              </a:lnSpc>
              <a:spcBef>
                <a:spcPts val="100"/>
              </a:spcBef>
            </a:pPr>
            <a:r>
              <a:rPr lang="de-DE" sz="1200" dirty="0">
                <a:solidFill>
                  <a:srgbClr val="184569"/>
                </a:solidFill>
                <a:latin typeface="Hind"/>
                <a:cs typeface="Hind"/>
              </a:rPr>
              <a:t>Unter diesen Kategorien findest du die verschiedenen Blöcke.</a:t>
            </a:r>
            <a:endParaRPr sz="1200" dirty="0">
              <a:latin typeface="Hind"/>
              <a:cs typeface="Hind"/>
            </a:endParaRPr>
          </a:p>
        </p:txBody>
      </p:sp>
      <p:sp>
        <p:nvSpPr>
          <p:cNvPr id="81" name="Geschweifte Klammer rechts 80">
            <a:extLst>
              <a:ext uri="{FF2B5EF4-FFF2-40B4-BE49-F238E27FC236}">
                <a16:creationId xmlns:a16="http://schemas.microsoft.com/office/drawing/2014/main" id="{D7CCD8FA-5032-E057-1A80-1A77EAF36CE7}"/>
              </a:ext>
            </a:extLst>
          </p:cNvPr>
          <p:cNvSpPr/>
          <p:nvPr/>
        </p:nvSpPr>
        <p:spPr>
          <a:xfrm>
            <a:off x="3204000" y="4745097"/>
            <a:ext cx="301178" cy="1959439"/>
          </a:xfrm>
          <a:prstGeom prst="rightBrace">
            <a:avLst>
              <a:gd name="adj1" fmla="val 32476"/>
              <a:gd name="adj2" fmla="val 36871"/>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sp>
        <p:nvSpPr>
          <p:cNvPr id="83" name="Rechteck: abgerundete Ecken 82">
            <a:extLst>
              <a:ext uri="{FF2B5EF4-FFF2-40B4-BE49-F238E27FC236}">
                <a16:creationId xmlns:a16="http://schemas.microsoft.com/office/drawing/2014/main" id="{278E1078-ADDA-CD60-7483-E5B01C1DA986}"/>
              </a:ext>
            </a:extLst>
          </p:cNvPr>
          <p:cNvSpPr/>
          <p:nvPr/>
        </p:nvSpPr>
        <p:spPr>
          <a:xfrm>
            <a:off x="3610567" y="5854956"/>
            <a:ext cx="1848694" cy="739498"/>
          </a:xfrm>
          <a:prstGeom prst="roundRect">
            <a:avLst/>
          </a:prstGeom>
          <a:noFill/>
          <a:ln>
            <a:solidFill>
              <a:srgbClr val="7C9D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object 72">
            <a:extLst>
              <a:ext uri="{FF2B5EF4-FFF2-40B4-BE49-F238E27FC236}">
                <a16:creationId xmlns:a16="http://schemas.microsoft.com/office/drawing/2014/main" id="{5616D6E7-0AAD-2076-6C19-AE9EA5E6D406}"/>
              </a:ext>
            </a:extLst>
          </p:cNvPr>
          <p:cNvSpPr txBox="1"/>
          <p:nvPr/>
        </p:nvSpPr>
        <p:spPr>
          <a:xfrm>
            <a:off x="3720433" y="5895278"/>
            <a:ext cx="1738828" cy="666464"/>
          </a:xfrm>
          <a:prstGeom prst="rect">
            <a:avLst/>
          </a:prstGeom>
          <a:ln w="3175">
            <a:noFill/>
          </a:ln>
        </p:spPr>
        <p:txBody>
          <a:bodyPr vert="horz" wrap="square" lIns="0" tIns="12700" rIns="0" bIns="0" rtlCol="0">
            <a:spAutoFit/>
          </a:bodyPr>
          <a:lstStyle/>
          <a:p>
            <a:pPr marL="12700" marR="5080">
              <a:lnSpc>
                <a:spcPct val="118100"/>
              </a:lnSpc>
              <a:spcBef>
                <a:spcPts val="100"/>
              </a:spcBef>
            </a:pPr>
            <a:r>
              <a:rPr lang="de-DE" sz="1200" dirty="0">
                <a:solidFill>
                  <a:srgbClr val="184569"/>
                </a:solidFill>
                <a:latin typeface="Hind"/>
                <a:cs typeface="Hind"/>
              </a:rPr>
              <a:t>In diesen Bereich kannst du die Blöcke ziehen, um sie dort zu kombinieren.</a:t>
            </a:r>
            <a:endParaRPr sz="1200" dirty="0">
              <a:latin typeface="Hind"/>
              <a:cs typeface="Hind"/>
            </a:endParaRPr>
          </a:p>
        </p:txBody>
      </p:sp>
      <p:sp>
        <p:nvSpPr>
          <p:cNvPr id="96" name="object 11">
            <a:extLst>
              <a:ext uri="{FF2B5EF4-FFF2-40B4-BE49-F238E27FC236}">
                <a16:creationId xmlns:a16="http://schemas.microsoft.com/office/drawing/2014/main" id="{E3931801-DB02-6FDC-563B-A747CE540CFC}"/>
              </a:ext>
            </a:extLst>
          </p:cNvPr>
          <p:cNvSpPr/>
          <p:nvPr/>
        </p:nvSpPr>
        <p:spPr>
          <a:xfrm>
            <a:off x="8260129" y="4161100"/>
            <a:ext cx="6270431" cy="5148000"/>
          </a:xfrm>
          <a:custGeom>
            <a:avLst/>
            <a:gdLst/>
            <a:ahLst/>
            <a:cxnLst/>
            <a:rect l="l" t="t" r="r" b="b"/>
            <a:pathLst>
              <a:path w="6137909" h="7121525">
                <a:moveTo>
                  <a:pt x="183400" y="0"/>
                </a:moveTo>
                <a:lnTo>
                  <a:pt x="134700" y="6562"/>
                </a:lnTo>
                <a:lnTo>
                  <a:pt x="90905" y="25074"/>
                </a:lnTo>
                <a:lnTo>
                  <a:pt x="53776" y="53776"/>
                </a:lnTo>
                <a:lnTo>
                  <a:pt x="25074" y="90905"/>
                </a:lnTo>
                <a:lnTo>
                  <a:pt x="6562" y="134700"/>
                </a:lnTo>
                <a:lnTo>
                  <a:pt x="0" y="183400"/>
                </a:lnTo>
                <a:lnTo>
                  <a:pt x="0" y="6937895"/>
                </a:lnTo>
                <a:lnTo>
                  <a:pt x="6562" y="6986595"/>
                </a:lnTo>
                <a:lnTo>
                  <a:pt x="25074" y="7030390"/>
                </a:lnTo>
                <a:lnTo>
                  <a:pt x="53776" y="7067519"/>
                </a:lnTo>
                <a:lnTo>
                  <a:pt x="90905" y="7096221"/>
                </a:lnTo>
                <a:lnTo>
                  <a:pt x="134700" y="7114734"/>
                </a:lnTo>
                <a:lnTo>
                  <a:pt x="183400" y="7121296"/>
                </a:lnTo>
                <a:lnTo>
                  <a:pt x="5954204" y="7121296"/>
                </a:lnTo>
                <a:lnTo>
                  <a:pt x="6002904" y="7114734"/>
                </a:lnTo>
                <a:lnTo>
                  <a:pt x="6046699" y="7096221"/>
                </a:lnTo>
                <a:lnTo>
                  <a:pt x="6083828" y="7067519"/>
                </a:lnTo>
                <a:lnTo>
                  <a:pt x="6112530" y="7030390"/>
                </a:lnTo>
                <a:lnTo>
                  <a:pt x="6131042" y="6986595"/>
                </a:lnTo>
                <a:lnTo>
                  <a:pt x="6137605" y="6937895"/>
                </a:lnTo>
                <a:lnTo>
                  <a:pt x="6137605" y="183400"/>
                </a:lnTo>
                <a:lnTo>
                  <a:pt x="6131042" y="134700"/>
                </a:lnTo>
                <a:lnTo>
                  <a:pt x="6112530" y="90905"/>
                </a:lnTo>
                <a:lnTo>
                  <a:pt x="6083828" y="53776"/>
                </a:lnTo>
                <a:lnTo>
                  <a:pt x="6046699" y="25074"/>
                </a:lnTo>
                <a:lnTo>
                  <a:pt x="6002904" y="6562"/>
                </a:lnTo>
                <a:lnTo>
                  <a:pt x="5954204" y="0"/>
                </a:lnTo>
                <a:lnTo>
                  <a:pt x="183400" y="0"/>
                </a:lnTo>
                <a:close/>
              </a:path>
            </a:pathLst>
          </a:custGeom>
          <a:ln w="50800">
            <a:solidFill>
              <a:srgbClr val="93AEC5"/>
            </a:solidFill>
          </a:ln>
        </p:spPr>
        <p:txBody>
          <a:bodyPr wrap="square" lIns="0" tIns="0" rIns="0" bIns="0" rtlCol="0"/>
          <a:lstStyle/>
          <a:p>
            <a:endParaRPr/>
          </a:p>
        </p:txBody>
      </p:sp>
      <p:sp>
        <p:nvSpPr>
          <p:cNvPr id="97" name="object 72">
            <a:extLst>
              <a:ext uri="{FF2B5EF4-FFF2-40B4-BE49-F238E27FC236}">
                <a16:creationId xmlns:a16="http://schemas.microsoft.com/office/drawing/2014/main" id="{AB14AF47-0F44-6674-C443-C4B27BA80918}"/>
              </a:ext>
            </a:extLst>
          </p:cNvPr>
          <p:cNvSpPr txBox="1"/>
          <p:nvPr/>
        </p:nvSpPr>
        <p:spPr>
          <a:xfrm rot="16200000">
            <a:off x="5364066" y="6159622"/>
            <a:ext cx="2656809" cy="230704"/>
          </a:xfrm>
          <a:prstGeom prst="rect">
            <a:avLst/>
          </a:prstGeom>
          <a:ln w="3175">
            <a:noFill/>
          </a:ln>
        </p:spPr>
        <p:txBody>
          <a:bodyPr vert="horz" wrap="square" lIns="0" tIns="12700" rIns="0" bIns="0" rtlCol="0">
            <a:spAutoFit/>
          </a:bodyPr>
          <a:lstStyle/>
          <a:p>
            <a:pPr marL="12700" marR="5080">
              <a:lnSpc>
                <a:spcPct val="118100"/>
              </a:lnSpc>
              <a:spcBef>
                <a:spcPts val="100"/>
              </a:spcBef>
            </a:pPr>
            <a:r>
              <a:rPr lang="de-DE" sz="1200" dirty="0">
                <a:solidFill>
                  <a:srgbClr val="184569"/>
                </a:solidFill>
                <a:latin typeface="Hind"/>
                <a:cs typeface="Hind"/>
              </a:rPr>
              <a:t>Hier findest du weitere Informationen.</a:t>
            </a:r>
            <a:endParaRPr sz="1200" dirty="0">
              <a:latin typeface="Hind"/>
              <a:cs typeface="Hind"/>
            </a:endParaRPr>
          </a:p>
        </p:txBody>
      </p:sp>
      <p:cxnSp>
        <p:nvCxnSpPr>
          <p:cNvPr id="98" name="Gerade Verbindung mit Pfeil 97">
            <a:extLst>
              <a:ext uri="{FF2B5EF4-FFF2-40B4-BE49-F238E27FC236}">
                <a16:creationId xmlns:a16="http://schemas.microsoft.com/office/drawing/2014/main" id="{0A62FD29-7A97-3CA8-93BB-ACFDF8ED4059}"/>
              </a:ext>
            </a:extLst>
          </p:cNvPr>
          <p:cNvCxnSpPr>
            <a:cxnSpLocks/>
          </p:cNvCxnSpPr>
          <p:nvPr/>
        </p:nvCxnSpPr>
        <p:spPr>
          <a:xfrm flipV="1">
            <a:off x="6703241" y="4660900"/>
            <a:ext cx="0" cy="357903"/>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108" name="object 31">
            <a:extLst>
              <a:ext uri="{FF2B5EF4-FFF2-40B4-BE49-F238E27FC236}">
                <a16:creationId xmlns:a16="http://schemas.microsoft.com/office/drawing/2014/main" id="{0CC2F5AD-9588-49A4-B5C8-0D87CF0409E6}"/>
              </a:ext>
            </a:extLst>
          </p:cNvPr>
          <p:cNvSpPr txBox="1"/>
          <p:nvPr/>
        </p:nvSpPr>
        <p:spPr>
          <a:xfrm>
            <a:off x="5602975" y="10289668"/>
            <a:ext cx="5662151" cy="158120"/>
          </a:xfrm>
          <a:prstGeom prst="rect">
            <a:avLst/>
          </a:prstGeom>
        </p:spPr>
        <p:txBody>
          <a:bodyPr vert="horz" wrap="square" lIns="0" tIns="12700" rIns="0" bIns="0" rtlCol="0">
            <a:spAutoFit/>
          </a:bodyPr>
          <a:lstStyle/>
          <a:p>
            <a:pPr marL="12700" marR="114935" algn="just">
              <a:lnSpc>
                <a:spcPct val="118100"/>
              </a:lnSpc>
              <a:spcBef>
                <a:spcPts val="815"/>
              </a:spcBef>
            </a:pPr>
            <a:r>
              <a:rPr lang="en-US" sz="800" baseline="30000" dirty="0">
                <a:solidFill>
                  <a:srgbClr val="184569"/>
                </a:solidFill>
                <a:latin typeface="Hind"/>
                <a:cs typeface="Hind"/>
              </a:rPr>
              <a:t>1  </a:t>
            </a:r>
            <a:r>
              <a:rPr lang="en-US" sz="800" dirty="0">
                <a:solidFill>
                  <a:srgbClr val="184569"/>
                </a:solidFill>
                <a:latin typeface="Hind"/>
                <a:cs typeface="Hind"/>
              </a:rPr>
              <a:t>https://makecode.calliope.cc/</a:t>
            </a:r>
            <a:endParaRPr sz="800" dirty="0">
              <a:solidFill>
                <a:srgbClr val="184569"/>
              </a:solidFill>
              <a:latin typeface="Hind"/>
              <a:cs typeface="Hind"/>
            </a:endParaRPr>
          </a:p>
        </p:txBody>
      </p:sp>
      <p:sp>
        <p:nvSpPr>
          <p:cNvPr id="19" name="Rechteck: eine Ecke abgerundet 18">
            <a:extLst>
              <a:ext uri="{FF2B5EF4-FFF2-40B4-BE49-F238E27FC236}">
                <a16:creationId xmlns:a16="http://schemas.microsoft.com/office/drawing/2014/main" id="{ED25C655-E64A-2E63-AB7C-155C00244D86}"/>
              </a:ext>
            </a:extLst>
          </p:cNvPr>
          <p:cNvSpPr/>
          <p:nvPr/>
        </p:nvSpPr>
        <p:spPr>
          <a:xfrm rot="10800000">
            <a:off x="14817600" y="2196000"/>
            <a:ext cx="306000" cy="7649197"/>
          </a:xfrm>
          <a:prstGeom prst="round1Rect">
            <a:avLst>
              <a:gd name="adj" fmla="val 47666"/>
            </a:avLst>
          </a:prstGeom>
          <a:gradFill flip="none" rotWithShape="0">
            <a:gsLst>
              <a:gs pos="100000">
                <a:srgbClr val="184569"/>
              </a:gs>
              <a:gs pos="72000">
                <a:srgbClr val="446B8D"/>
              </a:gs>
              <a:gs pos="49000">
                <a:srgbClr val="A9C3DA"/>
              </a:gs>
              <a:gs pos="0">
                <a:srgbClr val="C0D9E9"/>
              </a:gs>
              <a:gs pos="53000">
                <a:srgbClr val="7C9DB8"/>
              </a:gs>
            </a:gsLst>
            <a:lin ang="54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24" name="object 15">
            <a:extLst>
              <a:ext uri="{FF2B5EF4-FFF2-40B4-BE49-F238E27FC236}">
                <a16:creationId xmlns:a16="http://schemas.microsoft.com/office/drawing/2014/main" id="{CE7DAE44-9B14-C2E8-4E62-4454124DD4F1}"/>
              </a:ext>
            </a:extLst>
          </p:cNvPr>
          <p:cNvGrpSpPr/>
          <p:nvPr/>
        </p:nvGrpSpPr>
        <p:grpSpPr>
          <a:xfrm>
            <a:off x="476250" y="8098790"/>
            <a:ext cx="6821839" cy="1743710"/>
            <a:chOff x="515997" y="1795028"/>
            <a:chExt cx="6561711" cy="1743710"/>
          </a:xfrm>
        </p:grpSpPr>
        <p:sp>
          <p:nvSpPr>
            <p:cNvPr id="25" name="object 16">
              <a:extLst>
                <a:ext uri="{FF2B5EF4-FFF2-40B4-BE49-F238E27FC236}">
                  <a16:creationId xmlns:a16="http://schemas.microsoft.com/office/drawing/2014/main" id="{D4E99FE9-DECA-11D6-A0A6-38BE0E5C47F1}"/>
                </a:ext>
              </a:extLst>
            </p:cNvPr>
            <p:cNvSpPr/>
            <p:nvPr/>
          </p:nvSpPr>
          <p:spPr>
            <a:xfrm>
              <a:off x="515997" y="2183060"/>
              <a:ext cx="2188210" cy="445770"/>
            </a:xfrm>
            <a:custGeom>
              <a:avLst/>
              <a:gdLst/>
              <a:ahLst/>
              <a:cxnLst/>
              <a:rect l="l" t="t" r="r" b="b"/>
              <a:pathLst>
                <a:path w="2188210" h="445769">
                  <a:moveTo>
                    <a:pt x="2083955" y="0"/>
                  </a:moveTo>
                  <a:lnTo>
                    <a:pt x="103682" y="0"/>
                  </a:lnTo>
                  <a:lnTo>
                    <a:pt x="63323" y="8147"/>
                  </a:lnTo>
                  <a:lnTo>
                    <a:pt x="30367" y="30367"/>
                  </a:lnTo>
                  <a:lnTo>
                    <a:pt x="8147" y="63323"/>
                  </a:lnTo>
                  <a:lnTo>
                    <a:pt x="0" y="103682"/>
                  </a:lnTo>
                  <a:lnTo>
                    <a:pt x="0" y="341820"/>
                  </a:lnTo>
                  <a:lnTo>
                    <a:pt x="8147" y="382179"/>
                  </a:lnTo>
                  <a:lnTo>
                    <a:pt x="30367" y="415136"/>
                  </a:lnTo>
                  <a:lnTo>
                    <a:pt x="63323" y="437355"/>
                  </a:lnTo>
                  <a:lnTo>
                    <a:pt x="103682" y="445503"/>
                  </a:lnTo>
                  <a:lnTo>
                    <a:pt x="2083955" y="445503"/>
                  </a:lnTo>
                  <a:lnTo>
                    <a:pt x="2124307" y="437355"/>
                  </a:lnTo>
                  <a:lnTo>
                    <a:pt x="2157260" y="415136"/>
                  </a:lnTo>
                  <a:lnTo>
                    <a:pt x="2179478" y="382179"/>
                  </a:lnTo>
                  <a:lnTo>
                    <a:pt x="2187625" y="341820"/>
                  </a:lnTo>
                  <a:lnTo>
                    <a:pt x="2187625" y="103682"/>
                  </a:lnTo>
                  <a:lnTo>
                    <a:pt x="2179478" y="63323"/>
                  </a:lnTo>
                  <a:lnTo>
                    <a:pt x="2157260" y="30367"/>
                  </a:lnTo>
                  <a:lnTo>
                    <a:pt x="2124307" y="8147"/>
                  </a:lnTo>
                  <a:lnTo>
                    <a:pt x="2083955" y="0"/>
                  </a:lnTo>
                  <a:close/>
                </a:path>
              </a:pathLst>
            </a:custGeom>
            <a:solidFill>
              <a:srgbClr val="93AEC5"/>
            </a:solidFill>
          </p:spPr>
          <p:txBody>
            <a:bodyPr wrap="square" lIns="0" tIns="0" rIns="0" bIns="0" rtlCol="0"/>
            <a:lstStyle/>
            <a:p>
              <a:endParaRPr dirty="0"/>
            </a:p>
          </p:txBody>
        </p:sp>
        <p:sp>
          <p:nvSpPr>
            <p:cNvPr id="35" name="object 20">
              <a:extLst>
                <a:ext uri="{FF2B5EF4-FFF2-40B4-BE49-F238E27FC236}">
                  <a16:creationId xmlns:a16="http://schemas.microsoft.com/office/drawing/2014/main" id="{180ED41C-9C79-0780-9FAC-1908B4F699CD}"/>
                </a:ext>
              </a:extLst>
            </p:cNvPr>
            <p:cNvSpPr/>
            <p:nvPr/>
          </p:nvSpPr>
          <p:spPr>
            <a:xfrm>
              <a:off x="568854" y="2271224"/>
              <a:ext cx="280481" cy="291600"/>
            </a:xfrm>
            <a:custGeom>
              <a:avLst/>
              <a:gdLst/>
              <a:ahLst/>
              <a:cxnLst/>
              <a:rect l="l" t="t" r="r" b="b"/>
              <a:pathLst>
                <a:path w="290194" h="290194">
                  <a:moveTo>
                    <a:pt x="144475" y="0"/>
                  </a:moveTo>
                  <a:lnTo>
                    <a:pt x="98540" y="7553"/>
                  </a:lnTo>
                  <a:lnTo>
                    <a:pt x="58847" y="28481"/>
                  </a:lnTo>
                  <a:lnTo>
                    <a:pt x="27673" y="60183"/>
                  </a:lnTo>
                  <a:lnTo>
                    <a:pt x="7298" y="100057"/>
                  </a:lnTo>
                  <a:lnTo>
                    <a:pt x="0" y="145503"/>
                  </a:lnTo>
                  <a:lnTo>
                    <a:pt x="7348" y="190843"/>
                  </a:lnTo>
                  <a:lnTo>
                    <a:pt x="27823" y="230462"/>
                  </a:lnTo>
                  <a:lnTo>
                    <a:pt x="59072" y="261859"/>
                  </a:lnTo>
                  <a:lnTo>
                    <a:pt x="98740" y="282532"/>
                  </a:lnTo>
                  <a:lnTo>
                    <a:pt x="144475" y="289979"/>
                  </a:lnTo>
                  <a:lnTo>
                    <a:pt x="190316" y="282680"/>
                  </a:lnTo>
                  <a:lnTo>
                    <a:pt x="230240" y="262305"/>
                  </a:lnTo>
                  <a:lnTo>
                    <a:pt x="261793" y="231131"/>
                  </a:lnTo>
                  <a:lnTo>
                    <a:pt x="282523" y="191438"/>
                  </a:lnTo>
                  <a:lnTo>
                    <a:pt x="289979" y="145503"/>
                  </a:lnTo>
                  <a:lnTo>
                    <a:pt x="289292" y="131203"/>
                  </a:lnTo>
                  <a:lnTo>
                    <a:pt x="278625" y="89268"/>
                  </a:lnTo>
                  <a:lnTo>
                    <a:pt x="256428" y="53117"/>
                  </a:lnTo>
                  <a:lnTo>
                    <a:pt x="225285" y="24898"/>
                  </a:lnTo>
                  <a:lnTo>
                    <a:pt x="187274" y="6547"/>
                  </a:lnTo>
                  <a:lnTo>
                    <a:pt x="144475" y="0"/>
                  </a:lnTo>
                  <a:close/>
                </a:path>
              </a:pathLst>
            </a:custGeom>
            <a:solidFill>
              <a:srgbClr val="184569"/>
            </a:solidFill>
          </p:spPr>
          <p:txBody>
            <a:bodyPr wrap="square" lIns="0" tIns="0" rIns="0" bIns="0" rtlCol="0"/>
            <a:lstStyle/>
            <a:p>
              <a:endParaRPr dirty="0"/>
            </a:p>
          </p:txBody>
        </p:sp>
        <p:sp>
          <p:nvSpPr>
            <p:cNvPr id="42" name="object 17">
              <a:extLst>
                <a:ext uri="{FF2B5EF4-FFF2-40B4-BE49-F238E27FC236}">
                  <a16:creationId xmlns:a16="http://schemas.microsoft.com/office/drawing/2014/main" id="{AAE39C83-B2D3-A34E-AB11-72913D5A9904}"/>
                </a:ext>
              </a:extLst>
            </p:cNvPr>
            <p:cNvSpPr/>
            <p:nvPr/>
          </p:nvSpPr>
          <p:spPr>
            <a:xfrm>
              <a:off x="939798" y="1795028"/>
              <a:ext cx="6137910" cy="1743710"/>
            </a:xfrm>
            <a:custGeom>
              <a:avLst/>
              <a:gdLst/>
              <a:ahLst/>
              <a:cxnLst/>
              <a:rect l="l" t="t" r="r" b="b"/>
              <a:pathLst>
                <a:path w="6137909" h="1743710">
                  <a:moveTo>
                    <a:pt x="5954204" y="0"/>
                  </a:moveTo>
                  <a:lnTo>
                    <a:pt x="183400" y="0"/>
                  </a:lnTo>
                  <a:lnTo>
                    <a:pt x="134700" y="6562"/>
                  </a:lnTo>
                  <a:lnTo>
                    <a:pt x="90905" y="25074"/>
                  </a:lnTo>
                  <a:lnTo>
                    <a:pt x="53776" y="53776"/>
                  </a:lnTo>
                  <a:lnTo>
                    <a:pt x="25074" y="90905"/>
                  </a:lnTo>
                  <a:lnTo>
                    <a:pt x="6562" y="134700"/>
                  </a:lnTo>
                  <a:lnTo>
                    <a:pt x="0" y="183400"/>
                  </a:lnTo>
                  <a:lnTo>
                    <a:pt x="0" y="1560169"/>
                  </a:lnTo>
                  <a:lnTo>
                    <a:pt x="6562" y="1608869"/>
                  </a:lnTo>
                  <a:lnTo>
                    <a:pt x="25074" y="1652664"/>
                  </a:lnTo>
                  <a:lnTo>
                    <a:pt x="53776" y="1689793"/>
                  </a:lnTo>
                  <a:lnTo>
                    <a:pt x="90905" y="1718495"/>
                  </a:lnTo>
                  <a:lnTo>
                    <a:pt x="134700" y="1737007"/>
                  </a:lnTo>
                  <a:lnTo>
                    <a:pt x="183400" y="1743570"/>
                  </a:lnTo>
                  <a:lnTo>
                    <a:pt x="5954204" y="1743570"/>
                  </a:lnTo>
                  <a:lnTo>
                    <a:pt x="6002904" y="1737007"/>
                  </a:lnTo>
                  <a:lnTo>
                    <a:pt x="6046699" y="1718495"/>
                  </a:lnTo>
                  <a:lnTo>
                    <a:pt x="6083828" y="1689793"/>
                  </a:lnTo>
                  <a:lnTo>
                    <a:pt x="6112530" y="1652664"/>
                  </a:lnTo>
                  <a:lnTo>
                    <a:pt x="6131042" y="1608869"/>
                  </a:lnTo>
                  <a:lnTo>
                    <a:pt x="6137605" y="1560169"/>
                  </a:lnTo>
                  <a:lnTo>
                    <a:pt x="6137605" y="183400"/>
                  </a:lnTo>
                  <a:lnTo>
                    <a:pt x="6131042" y="134700"/>
                  </a:lnTo>
                  <a:lnTo>
                    <a:pt x="6112530" y="90905"/>
                  </a:lnTo>
                  <a:lnTo>
                    <a:pt x="6083828" y="53776"/>
                  </a:lnTo>
                  <a:lnTo>
                    <a:pt x="6046699" y="25074"/>
                  </a:lnTo>
                  <a:lnTo>
                    <a:pt x="6002904" y="6562"/>
                  </a:lnTo>
                  <a:lnTo>
                    <a:pt x="5954204" y="0"/>
                  </a:lnTo>
                  <a:close/>
                </a:path>
              </a:pathLst>
            </a:custGeom>
            <a:solidFill>
              <a:srgbClr val="FFFFFF"/>
            </a:solidFill>
          </p:spPr>
          <p:txBody>
            <a:bodyPr wrap="square" lIns="0" tIns="0" rIns="0" bIns="0" rtlCol="0"/>
            <a:lstStyle/>
            <a:p>
              <a:endParaRPr/>
            </a:p>
          </p:txBody>
        </p:sp>
        <p:sp>
          <p:nvSpPr>
            <p:cNvPr id="43" name="object 18">
              <a:extLst>
                <a:ext uri="{FF2B5EF4-FFF2-40B4-BE49-F238E27FC236}">
                  <a16:creationId xmlns:a16="http://schemas.microsoft.com/office/drawing/2014/main" id="{D3130FF2-37B9-6960-1A0C-F775DD62ACA1}"/>
                </a:ext>
              </a:extLst>
            </p:cNvPr>
            <p:cNvSpPr/>
            <p:nvPr/>
          </p:nvSpPr>
          <p:spPr>
            <a:xfrm>
              <a:off x="939797" y="1813737"/>
              <a:ext cx="5886634" cy="1399363"/>
            </a:xfrm>
            <a:custGeom>
              <a:avLst/>
              <a:gdLst/>
              <a:ahLst/>
              <a:cxnLst/>
              <a:rect l="l" t="t" r="r" b="b"/>
              <a:pathLst>
                <a:path w="6137909" h="1743710">
                  <a:moveTo>
                    <a:pt x="183400" y="0"/>
                  </a:moveTo>
                  <a:lnTo>
                    <a:pt x="134700" y="6562"/>
                  </a:lnTo>
                  <a:lnTo>
                    <a:pt x="90905" y="25074"/>
                  </a:lnTo>
                  <a:lnTo>
                    <a:pt x="53776" y="53776"/>
                  </a:lnTo>
                  <a:lnTo>
                    <a:pt x="25074" y="90905"/>
                  </a:lnTo>
                  <a:lnTo>
                    <a:pt x="6562" y="134700"/>
                  </a:lnTo>
                  <a:lnTo>
                    <a:pt x="0" y="183400"/>
                  </a:lnTo>
                  <a:lnTo>
                    <a:pt x="0" y="1560169"/>
                  </a:lnTo>
                  <a:lnTo>
                    <a:pt x="6562" y="1608869"/>
                  </a:lnTo>
                  <a:lnTo>
                    <a:pt x="25074" y="1652664"/>
                  </a:lnTo>
                  <a:lnTo>
                    <a:pt x="53776" y="1689793"/>
                  </a:lnTo>
                  <a:lnTo>
                    <a:pt x="90905" y="1718495"/>
                  </a:lnTo>
                  <a:lnTo>
                    <a:pt x="134700" y="1737007"/>
                  </a:lnTo>
                  <a:lnTo>
                    <a:pt x="183400" y="1743570"/>
                  </a:lnTo>
                  <a:lnTo>
                    <a:pt x="5954204" y="1743570"/>
                  </a:lnTo>
                  <a:lnTo>
                    <a:pt x="6002904" y="1737007"/>
                  </a:lnTo>
                  <a:lnTo>
                    <a:pt x="6046699" y="1718495"/>
                  </a:lnTo>
                  <a:lnTo>
                    <a:pt x="6083828" y="1689793"/>
                  </a:lnTo>
                  <a:lnTo>
                    <a:pt x="6112530" y="1652664"/>
                  </a:lnTo>
                  <a:lnTo>
                    <a:pt x="6131042" y="1608869"/>
                  </a:lnTo>
                  <a:lnTo>
                    <a:pt x="6137605" y="1560169"/>
                  </a:lnTo>
                  <a:lnTo>
                    <a:pt x="6137605" y="183400"/>
                  </a:lnTo>
                  <a:lnTo>
                    <a:pt x="6131042" y="134700"/>
                  </a:lnTo>
                  <a:lnTo>
                    <a:pt x="6112530" y="90905"/>
                  </a:lnTo>
                  <a:lnTo>
                    <a:pt x="6083828" y="53776"/>
                  </a:lnTo>
                  <a:lnTo>
                    <a:pt x="6046699" y="25074"/>
                  </a:lnTo>
                  <a:lnTo>
                    <a:pt x="6002904" y="6562"/>
                  </a:lnTo>
                  <a:lnTo>
                    <a:pt x="5954204" y="0"/>
                  </a:lnTo>
                  <a:lnTo>
                    <a:pt x="183400" y="0"/>
                  </a:lnTo>
                  <a:close/>
                </a:path>
              </a:pathLst>
            </a:custGeom>
            <a:ln w="50800">
              <a:solidFill>
                <a:srgbClr val="93AEC5"/>
              </a:solidFill>
            </a:ln>
          </p:spPr>
          <p:txBody>
            <a:bodyPr wrap="square" lIns="0" tIns="0" rIns="0" bIns="0" rtlCol="0"/>
            <a:lstStyle/>
            <a:p>
              <a:endParaRPr dirty="0"/>
            </a:p>
          </p:txBody>
        </p:sp>
        <p:sp>
          <p:nvSpPr>
            <p:cNvPr id="45" name="object 21">
              <a:extLst>
                <a:ext uri="{FF2B5EF4-FFF2-40B4-BE49-F238E27FC236}">
                  <a16:creationId xmlns:a16="http://schemas.microsoft.com/office/drawing/2014/main" id="{7F5B28CB-1F22-4B64-13AA-EE44B5593103}"/>
                </a:ext>
              </a:extLst>
            </p:cNvPr>
            <p:cNvSpPr/>
            <p:nvPr/>
          </p:nvSpPr>
          <p:spPr>
            <a:xfrm>
              <a:off x="620972" y="2274328"/>
              <a:ext cx="276860" cy="209550"/>
            </a:xfrm>
            <a:custGeom>
              <a:avLst/>
              <a:gdLst/>
              <a:ahLst/>
              <a:cxnLst/>
              <a:rect l="l" t="t" r="r" b="b"/>
              <a:pathLst>
                <a:path w="276859" h="209550">
                  <a:moveTo>
                    <a:pt x="0" y="142405"/>
                  </a:moveTo>
                  <a:lnTo>
                    <a:pt x="67081" y="209473"/>
                  </a:lnTo>
                  <a:lnTo>
                    <a:pt x="276555" y="0"/>
                  </a:lnTo>
                </a:path>
              </a:pathLst>
            </a:custGeom>
            <a:ln w="41275">
              <a:solidFill>
                <a:srgbClr val="96ACC5"/>
              </a:solidFill>
            </a:ln>
          </p:spPr>
          <p:txBody>
            <a:bodyPr wrap="square" lIns="0" tIns="0" rIns="0" bIns="0" rtlCol="0"/>
            <a:lstStyle/>
            <a:p>
              <a:endParaRPr/>
            </a:p>
          </p:txBody>
        </p:sp>
        <p:sp>
          <p:nvSpPr>
            <p:cNvPr id="47" name="object 22">
              <a:extLst>
                <a:ext uri="{FF2B5EF4-FFF2-40B4-BE49-F238E27FC236}">
                  <a16:creationId xmlns:a16="http://schemas.microsoft.com/office/drawing/2014/main" id="{3FDF4763-8F9D-AEE4-65CC-5D72617EBFA0}"/>
                </a:ext>
              </a:extLst>
            </p:cNvPr>
            <p:cNvSpPr/>
            <p:nvPr/>
          </p:nvSpPr>
          <p:spPr>
            <a:xfrm>
              <a:off x="620972" y="2274328"/>
              <a:ext cx="276860" cy="209550"/>
            </a:xfrm>
            <a:custGeom>
              <a:avLst/>
              <a:gdLst/>
              <a:ahLst/>
              <a:cxnLst/>
              <a:rect l="l" t="t" r="r" b="b"/>
              <a:pathLst>
                <a:path w="276859" h="209550">
                  <a:moveTo>
                    <a:pt x="0" y="142405"/>
                  </a:moveTo>
                  <a:lnTo>
                    <a:pt x="67081" y="209473"/>
                  </a:lnTo>
                  <a:lnTo>
                    <a:pt x="276555" y="0"/>
                  </a:lnTo>
                </a:path>
              </a:pathLst>
            </a:custGeom>
            <a:ln w="30962">
              <a:solidFill>
                <a:srgbClr val="EBFFFF"/>
              </a:solidFill>
            </a:ln>
          </p:spPr>
          <p:txBody>
            <a:bodyPr wrap="square" lIns="0" tIns="0" rIns="0" bIns="0" rtlCol="0"/>
            <a:lstStyle/>
            <a:p>
              <a:endParaRPr/>
            </a:p>
          </p:txBody>
        </p:sp>
      </p:grpSp>
      <p:sp>
        <p:nvSpPr>
          <p:cNvPr id="49" name="object 31">
            <a:extLst>
              <a:ext uri="{FF2B5EF4-FFF2-40B4-BE49-F238E27FC236}">
                <a16:creationId xmlns:a16="http://schemas.microsoft.com/office/drawing/2014/main" id="{E2BC022C-58BF-C78B-7F4D-0C48BED6513E}"/>
              </a:ext>
            </a:extLst>
          </p:cNvPr>
          <p:cNvSpPr txBox="1"/>
          <p:nvPr/>
        </p:nvSpPr>
        <p:spPr>
          <a:xfrm>
            <a:off x="1175153" y="8301996"/>
            <a:ext cx="5656502" cy="1046056"/>
          </a:xfrm>
          <a:prstGeom prst="rect">
            <a:avLst/>
          </a:prstGeom>
        </p:spPr>
        <p:txBody>
          <a:bodyPr vert="horz" wrap="square" lIns="0" tIns="12700" rIns="0" bIns="0" rtlCol="0">
            <a:spAutoFit/>
          </a:bodyPr>
          <a:lstStyle/>
          <a:p>
            <a:pPr marL="12700">
              <a:lnSpc>
                <a:spcPct val="100000"/>
              </a:lnSpc>
              <a:spcBef>
                <a:spcPts val="100"/>
              </a:spcBef>
            </a:pPr>
            <a:r>
              <a:rPr lang="de-DE" sz="1800" spc="95" dirty="0">
                <a:solidFill>
                  <a:srgbClr val="184569"/>
                </a:solidFill>
                <a:latin typeface="Montserrat" pitchFamily="2" charset="0"/>
                <a:cs typeface="Century Gothic"/>
              </a:rPr>
              <a:t>TIPP</a:t>
            </a:r>
            <a:endParaRPr sz="1800" dirty="0">
              <a:latin typeface="Montserrat" pitchFamily="2" charset="0"/>
              <a:cs typeface="Century Gothic"/>
            </a:endParaRPr>
          </a:p>
          <a:p>
            <a:pPr marL="12700" marR="114935" algn="just">
              <a:lnSpc>
                <a:spcPct val="118100"/>
              </a:lnSpc>
              <a:spcBef>
                <a:spcPts val="815"/>
              </a:spcBef>
            </a:pPr>
            <a:r>
              <a:rPr lang="de-DE" sz="1200" dirty="0">
                <a:solidFill>
                  <a:srgbClr val="184569"/>
                </a:solidFill>
                <a:latin typeface="Hind"/>
                <a:cs typeface="Hind"/>
              </a:rPr>
              <a:t>In der Simulation kannst du auch Werte wie die Umgebungslichtstärke und die Temperatur einstellen (falls du die entsprechenden Sensor-Blöcke aus dem Menü „Eingabe“ verwendest).</a:t>
            </a:r>
            <a:endParaRPr sz="1200" dirty="0">
              <a:latin typeface="Hind"/>
              <a:cs typeface="Hind"/>
            </a:endParaRPr>
          </a:p>
        </p:txBody>
      </p:sp>
      <p:pic>
        <p:nvPicPr>
          <p:cNvPr id="2049" name="Picture 1">
            <a:extLst>
              <a:ext uri="{FF2B5EF4-FFF2-40B4-BE49-F238E27FC236}">
                <a16:creationId xmlns:a16="http://schemas.microsoft.com/office/drawing/2014/main" id="{77E69998-2037-EFB9-1A2A-954A63098A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4491" y="3773338"/>
            <a:ext cx="756000" cy="756000"/>
          </a:xfrm>
          <a:prstGeom prst="rect">
            <a:avLst/>
          </a:prstGeom>
          <a:noFill/>
          <a:extLst>
            <a:ext uri="{909E8E84-426E-40DD-AFC4-6F175D3DCCD1}">
              <a14:hiddenFill xmlns:a14="http://schemas.microsoft.com/office/drawing/2010/main">
                <a:solidFill>
                  <a:srgbClr val="FFFFFF"/>
                </a:solidFill>
              </a14:hiddenFill>
            </a:ext>
          </a:extLst>
        </p:spPr>
      </p:pic>
      <p:pic>
        <p:nvPicPr>
          <p:cNvPr id="51" name="Grafik 50">
            <a:extLst>
              <a:ext uri="{FF2B5EF4-FFF2-40B4-BE49-F238E27FC236}">
                <a16:creationId xmlns:a16="http://schemas.microsoft.com/office/drawing/2014/main" id="{740CEF22-649A-0153-0207-0DB3B9E7FE29}"/>
              </a:ext>
            </a:extLst>
          </p:cNvPr>
          <p:cNvPicPr>
            <a:picLocks noChangeAspect="1"/>
          </p:cNvPicPr>
          <p:nvPr/>
        </p:nvPicPr>
        <p:blipFill>
          <a:blip r:embed="rId5">
            <a:extLst>
              <a:ext uri="{28A0092B-C50C-407E-A947-70E740481C1C}">
                <a14:useLocalDpi xmlns:a14="http://schemas.microsoft.com/office/drawing/2010/main" val="0"/>
              </a:ext>
            </a:extLst>
          </a:blip>
          <a:srcRect r="2864"/>
          <a:stretch/>
        </p:blipFill>
        <p:spPr>
          <a:xfrm>
            <a:off x="8401050" y="4499403"/>
            <a:ext cx="1510893" cy="2019280"/>
          </a:xfrm>
          <a:prstGeom prst="rect">
            <a:avLst/>
          </a:prstGeom>
        </p:spPr>
      </p:pic>
      <p:pic>
        <p:nvPicPr>
          <p:cNvPr id="53" name="Grafik 52">
            <a:extLst>
              <a:ext uri="{FF2B5EF4-FFF2-40B4-BE49-F238E27FC236}">
                <a16:creationId xmlns:a16="http://schemas.microsoft.com/office/drawing/2014/main" id="{5B3B4BD8-273F-A887-5FC2-5D00FFF78D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2936" y="6925860"/>
            <a:ext cx="1510893" cy="2002240"/>
          </a:xfrm>
          <a:prstGeom prst="rect">
            <a:avLst/>
          </a:prstGeom>
        </p:spPr>
      </p:pic>
      <p:pic>
        <p:nvPicPr>
          <p:cNvPr id="57" name="Grafik 56">
            <a:extLst>
              <a:ext uri="{FF2B5EF4-FFF2-40B4-BE49-F238E27FC236}">
                <a16:creationId xmlns:a16="http://schemas.microsoft.com/office/drawing/2014/main" id="{EDC09447-D649-A561-A93B-7AE3EE1DADA7}"/>
              </a:ext>
            </a:extLst>
          </p:cNvPr>
          <p:cNvPicPr>
            <a:picLocks noChangeAspect="1"/>
          </p:cNvPicPr>
          <p:nvPr/>
        </p:nvPicPr>
        <p:blipFill>
          <a:blip r:embed="rId7">
            <a:extLst>
              <a:ext uri="{28A0092B-C50C-407E-A947-70E740481C1C}">
                <a14:useLocalDpi xmlns:a14="http://schemas.microsoft.com/office/drawing/2010/main" val="0"/>
              </a:ext>
            </a:extLst>
          </a:blip>
          <a:srcRect l="930"/>
          <a:stretch/>
        </p:blipFill>
        <p:spPr>
          <a:xfrm>
            <a:off x="11559844" y="4500866"/>
            <a:ext cx="1510893" cy="1996468"/>
          </a:xfrm>
          <a:prstGeom prst="rect">
            <a:avLst/>
          </a:prstGeom>
        </p:spPr>
      </p:pic>
      <p:pic>
        <p:nvPicPr>
          <p:cNvPr id="61" name="Grafik 60">
            <a:extLst>
              <a:ext uri="{FF2B5EF4-FFF2-40B4-BE49-F238E27FC236}">
                <a16:creationId xmlns:a16="http://schemas.microsoft.com/office/drawing/2014/main" id="{DB28F520-9F21-CDA8-1622-656F737DBD74}"/>
              </a:ext>
            </a:extLst>
          </p:cNvPr>
          <p:cNvPicPr>
            <a:picLocks noChangeAspect="1"/>
          </p:cNvPicPr>
          <p:nvPr/>
        </p:nvPicPr>
        <p:blipFill>
          <a:blip r:embed="rId8">
            <a:extLst>
              <a:ext uri="{28A0092B-C50C-407E-A947-70E740481C1C}">
                <a14:useLocalDpi xmlns:a14="http://schemas.microsoft.com/office/drawing/2010/main" val="0"/>
              </a:ext>
            </a:extLst>
          </a:blip>
          <a:srcRect r="22590"/>
          <a:stretch/>
        </p:blipFill>
        <p:spPr>
          <a:xfrm>
            <a:off x="10874045" y="6937654"/>
            <a:ext cx="1140850" cy="1946096"/>
          </a:xfrm>
          <a:prstGeom prst="rect">
            <a:avLst/>
          </a:prstGeom>
        </p:spPr>
      </p:pic>
      <p:pic>
        <p:nvPicPr>
          <p:cNvPr id="103" name="Grafik 102">
            <a:extLst>
              <a:ext uri="{FF2B5EF4-FFF2-40B4-BE49-F238E27FC236}">
                <a16:creationId xmlns:a16="http://schemas.microsoft.com/office/drawing/2014/main" id="{5D20BA17-5594-35EA-6E0F-2287B80721A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36156" y="7282961"/>
            <a:ext cx="763076" cy="269583"/>
          </a:xfrm>
          <a:prstGeom prst="rect">
            <a:avLst/>
          </a:prstGeom>
        </p:spPr>
      </p:pic>
      <p:pic>
        <p:nvPicPr>
          <p:cNvPr id="109" name="Grafik 108">
            <a:extLst>
              <a:ext uri="{FF2B5EF4-FFF2-40B4-BE49-F238E27FC236}">
                <a16:creationId xmlns:a16="http://schemas.microsoft.com/office/drawing/2014/main" id="{D4ADCBAA-34D9-AABF-FA9A-3F95B5C007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36156" y="5209146"/>
            <a:ext cx="1353458" cy="366154"/>
          </a:xfrm>
          <a:prstGeom prst="rect">
            <a:avLst/>
          </a:prstGeom>
        </p:spPr>
      </p:pic>
      <p:pic>
        <p:nvPicPr>
          <p:cNvPr id="122" name="Grafik 121">
            <a:extLst>
              <a:ext uri="{FF2B5EF4-FFF2-40B4-BE49-F238E27FC236}">
                <a16:creationId xmlns:a16="http://schemas.microsoft.com/office/drawing/2014/main" id="{3DB59F83-EE29-54CD-DE31-662BBC07ACD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035981" y="7841697"/>
            <a:ext cx="1473771" cy="358461"/>
          </a:xfrm>
          <a:prstGeom prst="rect">
            <a:avLst/>
          </a:prstGeom>
        </p:spPr>
      </p:pic>
      <p:pic>
        <p:nvPicPr>
          <p:cNvPr id="124" name="Grafik 123">
            <a:extLst>
              <a:ext uri="{FF2B5EF4-FFF2-40B4-BE49-F238E27FC236}">
                <a16:creationId xmlns:a16="http://schemas.microsoft.com/office/drawing/2014/main" id="{FF648A49-F874-5152-17DC-CF2732FB16D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031818" y="7426341"/>
            <a:ext cx="2349448" cy="358759"/>
          </a:xfrm>
          <a:prstGeom prst="rect">
            <a:avLst/>
          </a:prstGeom>
        </p:spPr>
      </p:pic>
      <p:pic>
        <p:nvPicPr>
          <p:cNvPr id="126" name="Grafik 125">
            <a:extLst>
              <a:ext uri="{FF2B5EF4-FFF2-40B4-BE49-F238E27FC236}">
                <a16:creationId xmlns:a16="http://schemas.microsoft.com/office/drawing/2014/main" id="{96E403CF-07D4-A0A7-4464-237F32E49B8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072589" y="6384825"/>
            <a:ext cx="1078055" cy="256904"/>
          </a:xfrm>
          <a:prstGeom prst="rect">
            <a:avLst/>
          </a:prstGeom>
        </p:spPr>
      </p:pic>
      <p:grpSp>
        <p:nvGrpSpPr>
          <p:cNvPr id="2062" name="Gruppieren 2061">
            <a:extLst>
              <a:ext uri="{FF2B5EF4-FFF2-40B4-BE49-F238E27FC236}">
                <a16:creationId xmlns:a16="http://schemas.microsoft.com/office/drawing/2014/main" id="{E180FF18-F333-06B4-3002-916D070B630C}"/>
              </a:ext>
            </a:extLst>
          </p:cNvPr>
          <p:cNvGrpSpPr/>
          <p:nvPr/>
        </p:nvGrpSpPr>
        <p:grpSpPr>
          <a:xfrm>
            <a:off x="13089853" y="4689327"/>
            <a:ext cx="1287480" cy="1641183"/>
            <a:chOff x="12604867" y="4324496"/>
            <a:chExt cx="1287480" cy="1641183"/>
          </a:xfrm>
        </p:grpSpPr>
        <p:pic>
          <p:nvPicPr>
            <p:cNvPr id="2051" name="Grafik 2050">
              <a:extLst>
                <a:ext uri="{FF2B5EF4-FFF2-40B4-BE49-F238E27FC236}">
                  <a16:creationId xmlns:a16="http://schemas.microsoft.com/office/drawing/2014/main" id="{E9595D2D-4395-1A2D-D1A8-72FF10889F7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604867" y="4324496"/>
              <a:ext cx="1287480" cy="1641183"/>
            </a:xfrm>
            <a:prstGeom prst="rect">
              <a:avLst/>
            </a:prstGeom>
          </p:spPr>
        </p:pic>
        <p:pic>
          <p:nvPicPr>
            <p:cNvPr id="2057" name="Grafik 2056">
              <a:extLst>
                <a:ext uri="{FF2B5EF4-FFF2-40B4-BE49-F238E27FC236}">
                  <a16:creationId xmlns:a16="http://schemas.microsoft.com/office/drawing/2014/main" id="{98A39C6F-51EA-C68F-A320-4930C95329A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929537" y="4352643"/>
              <a:ext cx="699263" cy="282522"/>
            </a:xfrm>
            <a:prstGeom prst="rect">
              <a:avLst/>
            </a:prstGeom>
          </p:spPr>
        </p:pic>
        <p:pic>
          <p:nvPicPr>
            <p:cNvPr id="2059" name="Grafik 2058">
              <a:extLst>
                <a:ext uri="{FF2B5EF4-FFF2-40B4-BE49-F238E27FC236}">
                  <a16:creationId xmlns:a16="http://schemas.microsoft.com/office/drawing/2014/main" id="{527EE505-C465-1290-892F-94603F041D5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3108138" y="4456122"/>
              <a:ext cx="328197" cy="67338"/>
            </a:xfrm>
            <a:prstGeom prst="rect">
              <a:avLst/>
            </a:prstGeom>
          </p:spPr>
        </p:pic>
      </p:grpSp>
      <p:pic>
        <p:nvPicPr>
          <p:cNvPr id="2061" name="Grafik 2060">
            <a:extLst>
              <a:ext uri="{FF2B5EF4-FFF2-40B4-BE49-F238E27FC236}">
                <a16:creationId xmlns:a16="http://schemas.microsoft.com/office/drawing/2014/main" id="{385DC195-3814-32FF-A696-086FA7BA51C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934547" y="4496176"/>
            <a:ext cx="1046026" cy="679917"/>
          </a:xfrm>
          <a:prstGeom prst="rect">
            <a:avLst/>
          </a:prstGeom>
        </p:spPr>
      </p:pic>
    </p:spTree>
    <p:extLst>
      <p:ext uri="{BB962C8B-B14F-4D97-AF65-F5344CB8AC3E}">
        <p14:creationId xmlns:p14="http://schemas.microsoft.com/office/powerpoint/2010/main" val="208991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 name="Rechteck: eine Ecke abgerundet 56">
            <a:extLst>
              <a:ext uri="{FF2B5EF4-FFF2-40B4-BE49-F238E27FC236}">
                <a16:creationId xmlns:a16="http://schemas.microsoft.com/office/drawing/2014/main" id="{D7D10445-36D1-A661-00E5-9680FEF57B2B}"/>
              </a:ext>
            </a:extLst>
          </p:cNvPr>
          <p:cNvSpPr/>
          <p:nvPr/>
        </p:nvSpPr>
        <p:spPr>
          <a:xfrm rot="10800000">
            <a:off x="14813984" y="1279050"/>
            <a:ext cx="306000" cy="3086407"/>
          </a:xfrm>
          <a:prstGeom prst="round1Rect">
            <a:avLst>
              <a:gd name="adj" fmla="val 50000"/>
            </a:avLst>
          </a:prstGeom>
          <a:gradFill flip="none" rotWithShape="0">
            <a:gsLst>
              <a:gs pos="100000">
                <a:srgbClr val="1E4A71"/>
              </a:gs>
              <a:gs pos="93000">
                <a:srgbClr val="446B8D"/>
              </a:gs>
              <a:gs pos="50000">
                <a:srgbClr val="A9C3DA"/>
              </a:gs>
              <a:gs pos="17000">
                <a:srgbClr val="C8DDF1"/>
              </a:gs>
              <a:gs pos="56000">
                <a:srgbClr val="7C9DB8"/>
              </a:gs>
            </a:gsLst>
            <a:lin ang="54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echteck: eine Ecke abgerundet 14">
            <a:extLst>
              <a:ext uri="{FF2B5EF4-FFF2-40B4-BE49-F238E27FC236}">
                <a16:creationId xmlns:a16="http://schemas.microsoft.com/office/drawing/2014/main" id="{039B48EB-885E-1856-1C8F-D59968746989}"/>
              </a:ext>
            </a:extLst>
          </p:cNvPr>
          <p:cNvSpPr/>
          <p:nvPr/>
        </p:nvSpPr>
        <p:spPr>
          <a:xfrm rot="10800000" flipH="1">
            <a:off x="-3051" y="4336566"/>
            <a:ext cx="306000" cy="5582133"/>
          </a:xfrm>
          <a:prstGeom prst="round1Rect">
            <a:avLst>
              <a:gd name="adj" fmla="val 47666"/>
            </a:avLst>
          </a:prstGeom>
          <a:gradFill flip="none" rotWithShape="0">
            <a:gsLst>
              <a:gs pos="24000">
                <a:srgbClr val="184569"/>
              </a:gs>
              <a:gs pos="36000">
                <a:srgbClr val="446B8D"/>
              </a:gs>
              <a:gs pos="100000">
                <a:srgbClr val="C9DEEC"/>
              </a:gs>
              <a:gs pos="76000">
                <a:srgbClr val="C0D9E9"/>
              </a:gs>
              <a:gs pos="53000">
                <a:srgbClr val="7C9DB8"/>
              </a:gs>
            </a:gsLst>
            <a:lin ang="54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9" name="Rechteck 58">
            <a:extLst>
              <a:ext uri="{FF2B5EF4-FFF2-40B4-BE49-F238E27FC236}">
                <a16:creationId xmlns:a16="http://schemas.microsoft.com/office/drawing/2014/main" id="{46517F6C-7B36-B5C4-5324-326E761D98A8}"/>
              </a:ext>
            </a:extLst>
          </p:cNvPr>
          <p:cNvSpPr/>
          <p:nvPr/>
        </p:nvSpPr>
        <p:spPr>
          <a:xfrm>
            <a:off x="-2" y="4102495"/>
            <a:ext cx="306000" cy="5975260"/>
          </a:xfrm>
          <a:prstGeom prst="rect">
            <a:avLst/>
          </a:prstGeom>
          <a:gradFill>
            <a:gsLst>
              <a:gs pos="74000">
                <a:schemeClr val="accent1">
                  <a:lumMod val="20000"/>
                  <a:lumOff val="80000"/>
                </a:schemeClr>
              </a:gs>
              <a:gs pos="3000">
                <a:srgbClr val="1E4A71"/>
              </a:gs>
              <a:gs pos="49000">
                <a:srgbClr val="A9C3DA"/>
              </a:gs>
              <a:gs pos="100000">
                <a:srgbClr val="C8DDF1"/>
              </a:gs>
              <a:gs pos="29000">
                <a:srgbClr val="7C9DB8"/>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object 2"/>
          <p:cNvSpPr>
            <a:spLocks noGrp="1" noRot="1" noMove="1" noResize="1" noEditPoints="1" noAdjustHandles="1" noChangeArrowheads="1" noChangeShapeType="1"/>
          </p:cNvSpPr>
          <p:nvPr/>
        </p:nvSpPr>
        <p:spPr>
          <a:xfrm>
            <a:off x="5987034" y="0"/>
            <a:ext cx="9133205" cy="1336675"/>
          </a:xfrm>
          <a:custGeom>
            <a:avLst/>
            <a:gdLst/>
            <a:ahLst/>
            <a:cxnLst/>
            <a:rect l="l" t="t" r="r" b="b"/>
            <a:pathLst>
              <a:path w="9133205" h="1336675">
                <a:moveTo>
                  <a:pt x="0" y="1336497"/>
                </a:moveTo>
                <a:lnTo>
                  <a:pt x="9132951" y="1336497"/>
                </a:lnTo>
                <a:lnTo>
                  <a:pt x="9132951" y="0"/>
                </a:lnTo>
                <a:lnTo>
                  <a:pt x="0" y="0"/>
                </a:lnTo>
                <a:lnTo>
                  <a:pt x="0" y="1336497"/>
                </a:lnTo>
                <a:close/>
              </a:path>
            </a:pathLst>
          </a:custGeom>
          <a:solidFill>
            <a:srgbClr val="C9DEEC"/>
          </a:solidFill>
        </p:spPr>
        <p:txBody>
          <a:bodyPr wrap="square" lIns="0" tIns="0" rIns="0" bIns="0" rtlCol="0"/>
          <a:lstStyle/>
          <a:p>
            <a:endParaRPr/>
          </a:p>
        </p:txBody>
      </p:sp>
      <p:sp>
        <p:nvSpPr>
          <p:cNvPr id="3" name="object 3"/>
          <p:cNvSpPr>
            <a:spLocks noGrp="1" noRot="1" noMove="1" noResize="1" noEditPoints="1" noAdjustHandles="1" noChangeArrowheads="1" noChangeShapeType="1"/>
          </p:cNvSpPr>
          <p:nvPr/>
        </p:nvSpPr>
        <p:spPr>
          <a:xfrm>
            <a:off x="0" y="10077754"/>
            <a:ext cx="11669395" cy="614680"/>
          </a:xfrm>
          <a:custGeom>
            <a:avLst/>
            <a:gdLst/>
            <a:ahLst/>
            <a:cxnLst/>
            <a:rect l="l" t="t" r="r" b="b"/>
            <a:pathLst>
              <a:path w="11669395" h="614679">
                <a:moveTo>
                  <a:pt x="0" y="614248"/>
                </a:moveTo>
                <a:lnTo>
                  <a:pt x="11669395" y="614248"/>
                </a:lnTo>
                <a:lnTo>
                  <a:pt x="11669395" y="0"/>
                </a:lnTo>
                <a:lnTo>
                  <a:pt x="0" y="0"/>
                </a:lnTo>
                <a:lnTo>
                  <a:pt x="0" y="614248"/>
                </a:lnTo>
                <a:close/>
              </a:path>
            </a:pathLst>
          </a:custGeom>
          <a:solidFill>
            <a:srgbClr val="C9DEEC"/>
          </a:solidFill>
        </p:spPr>
        <p:txBody>
          <a:bodyPr wrap="square" lIns="0" tIns="0" rIns="0" bIns="0" rtlCol="0"/>
          <a:lstStyle/>
          <a:p>
            <a:endParaRPr/>
          </a:p>
        </p:txBody>
      </p:sp>
      <p:sp>
        <p:nvSpPr>
          <p:cNvPr id="4" name="object 4"/>
          <p:cNvSpPr>
            <a:spLocks noGrp="1" noRot="1" noMove="1" noResize="1" noEditPoints="1" noAdjustHandles="1" noChangeArrowheads="1" noChangeShapeType="1"/>
          </p:cNvSpPr>
          <p:nvPr/>
        </p:nvSpPr>
        <p:spPr>
          <a:xfrm>
            <a:off x="0" y="0"/>
            <a:ext cx="5987415" cy="1336675"/>
          </a:xfrm>
          <a:custGeom>
            <a:avLst/>
            <a:gdLst/>
            <a:ahLst/>
            <a:cxnLst/>
            <a:rect l="l" t="t" r="r" b="b"/>
            <a:pathLst>
              <a:path w="5987415" h="1336675">
                <a:moveTo>
                  <a:pt x="0" y="1336497"/>
                </a:moveTo>
                <a:lnTo>
                  <a:pt x="5987033" y="1336497"/>
                </a:lnTo>
                <a:lnTo>
                  <a:pt x="5987033" y="0"/>
                </a:lnTo>
                <a:lnTo>
                  <a:pt x="0" y="0"/>
                </a:lnTo>
                <a:lnTo>
                  <a:pt x="0" y="1336497"/>
                </a:lnTo>
                <a:close/>
              </a:path>
            </a:pathLst>
          </a:custGeom>
          <a:solidFill>
            <a:srgbClr val="184569"/>
          </a:solidFill>
        </p:spPr>
        <p:txBody>
          <a:bodyPr wrap="square" lIns="0" tIns="0" rIns="0" bIns="0" rtlCol="0"/>
          <a:lstStyle/>
          <a:p>
            <a:endParaRPr/>
          </a:p>
        </p:txBody>
      </p:sp>
      <p:sp>
        <p:nvSpPr>
          <p:cNvPr id="5" name="object 5"/>
          <p:cNvSpPr/>
          <p:nvPr/>
        </p:nvSpPr>
        <p:spPr>
          <a:xfrm>
            <a:off x="11669394" y="10077754"/>
            <a:ext cx="3450590" cy="614680"/>
          </a:xfrm>
          <a:custGeom>
            <a:avLst/>
            <a:gdLst/>
            <a:ahLst/>
            <a:cxnLst/>
            <a:rect l="l" t="t" r="r" b="b"/>
            <a:pathLst>
              <a:path w="3450590" h="614679">
                <a:moveTo>
                  <a:pt x="3450590" y="0"/>
                </a:moveTo>
                <a:lnTo>
                  <a:pt x="0" y="0"/>
                </a:lnTo>
                <a:lnTo>
                  <a:pt x="0" y="614248"/>
                </a:lnTo>
                <a:lnTo>
                  <a:pt x="3450590" y="614248"/>
                </a:lnTo>
                <a:lnTo>
                  <a:pt x="3450590" y="0"/>
                </a:lnTo>
                <a:close/>
              </a:path>
            </a:pathLst>
          </a:custGeom>
          <a:solidFill>
            <a:srgbClr val="184569"/>
          </a:solidFill>
        </p:spPr>
        <p:txBody>
          <a:bodyPr wrap="square" lIns="0" tIns="0" rIns="0" bIns="0" rtlCol="0"/>
          <a:lstStyle/>
          <a:p>
            <a:endParaRPr/>
          </a:p>
        </p:txBody>
      </p:sp>
      <p:grpSp>
        <p:nvGrpSpPr>
          <p:cNvPr id="6" name="object 6"/>
          <p:cNvGrpSpPr>
            <a:grpSpLocks noGrp="1" noUngrp="1" noRot="1" noMove="1" noResize="1"/>
          </p:cNvGrpSpPr>
          <p:nvPr/>
        </p:nvGrpSpPr>
        <p:grpSpPr>
          <a:xfrm>
            <a:off x="4679822" y="0"/>
            <a:ext cx="2880360" cy="2736215"/>
            <a:chOff x="4679822" y="0"/>
            <a:chExt cx="2880360" cy="2736215"/>
          </a:xfrm>
        </p:grpSpPr>
        <p:sp>
          <p:nvSpPr>
            <p:cNvPr id="7" name="object 7"/>
            <p:cNvSpPr>
              <a:spLocks noGrp="1" noRot="1" noMove="1" noResize="1" noEditPoints="1" noAdjustHandles="1" noChangeArrowheads="1" noChangeShapeType="1"/>
            </p:cNvSpPr>
            <p:nvPr/>
          </p:nvSpPr>
          <p:spPr>
            <a:xfrm>
              <a:off x="5074806" y="0"/>
              <a:ext cx="2485390" cy="2585085"/>
            </a:xfrm>
            <a:custGeom>
              <a:avLst/>
              <a:gdLst/>
              <a:ahLst/>
              <a:cxnLst/>
              <a:rect l="l" t="t" r="r" b="b"/>
              <a:pathLst>
                <a:path w="2485390" h="2585085">
                  <a:moveTo>
                    <a:pt x="1730848" y="0"/>
                  </a:moveTo>
                  <a:lnTo>
                    <a:pt x="754338" y="0"/>
                  </a:lnTo>
                  <a:lnTo>
                    <a:pt x="718745" y="17125"/>
                  </a:lnTo>
                  <a:lnTo>
                    <a:pt x="679335" y="37932"/>
                  </a:lnTo>
                  <a:lnTo>
                    <a:pt x="640719" y="60183"/>
                  </a:lnTo>
                  <a:lnTo>
                    <a:pt x="602926" y="83847"/>
                  </a:lnTo>
                  <a:lnTo>
                    <a:pt x="565986" y="108891"/>
                  </a:lnTo>
                  <a:lnTo>
                    <a:pt x="529929" y="135283"/>
                  </a:lnTo>
                  <a:lnTo>
                    <a:pt x="494786" y="162989"/>
                  </a:lnTo>
                  <a:lnTo>
                    <a:pt x="460585" y="191977"/>
                  </a:lnTo>
                  <a:lnTo>
                    <a:pt x="427359" y="222216"/>
                  </a:lnTo>
                  <a:lnTo>
                    <a:pt x="395135" y="253671"/>
                  </a:lnTo>
                  <a:lnTo>
                    <a:pt x="363945" y="286311"/>
                  </a:lnTo>
                  <a:lnTo>
                    <a:pt x="333818" y="320104"/>
                  </a:lnTo>
                  <a:lnTo>
                    <a:pt x="304785" y="355016"/>
                  </a:lnTo>
                  <a:lnTo>
                    <a:pt x="276876" y="391015"/>
                  </a:lnTo>
                  <a:lnTo>
                    <a:pt x="250119" y="428068"/>
                  </a:lnTo>
                  <a:lnTo>
                    <a:pt x="224547" y="466144"/>
                  </a:lnTo>
                  <a:lnTo>
                    <a:pt x="200188" y="505209"/>
                  </a:lnTo>
                  <a:lnTo>
                    <a:pt x="177072" y="545231"/>
                  </a:lnTo>
                  <a:lnTo>
                    <a:pt x="155231" y="586177"/>
                  </a:lnTo>
                  <a:lnTo>
                    <a:pt x="134693" y="628015"/>
                  </a:lnTo>
                  <a:lnTo>
                    <a:pt x="115489" y="670713"/>
                  </a:lnTo>
                  <a:lnTo>
                    <a:pt x="97648" y="714237"/>
                  </a:lnTo>
                  <a:lnTo>
                    <a:pt x="81201" y="758555"/>
                  </a:lnTo>
                  <a:lnTo>
                    <a:pt x="66178" y="803635"/>
                  </a:lnTo>
                  <a:lnTo>
                    <a:pt x="52609" y="849445"/>
                  </a:lnTo>
                  <a:lnTo>
                    <a:pt x="40524" y="895951"/>
                  </a:lnTo>
                  <a:lnTo>
                    <a:pt x="29953" y="943121"/>
                  </a:lnTo>
                  <a:lnTo>
                    <a:pt x="20926" y="990922"/>
                  </a:lnTo>
                  <a:lnTo>
                    <a:pt x="13472" y="1039323"/>
                  </a:lnTo>
                  <a:lnTo>
                    <a:pt x="7623" y="1088289"/>
                  </a:lnTo>
                  <a:lnTo>
                    <a:pt x="3408" y="1137790"/>
                  </a:lnTo>
                  <a:lnTo>
                    <a:pt x="857" y="1187793"/>
                  </a:lnTo>
                  <a:lnTo>
                    <a:pt x="0" y="1238264"/>
                  </a:lnTo>
                  <a:lnTo>
                    <a:pt x="857" y="1288734"/>
                  </a:lnTo>
                  <a:lnTo>
                    <a:pt x="3408" y="1338735"/>
                  </a:lnTo>
                  <a:lnTo>
                    <a:pt x="7623" y="1388235"/>
                  </a:lnTo>
                  <a:lnTo>
                    <a:pt x="13472" y="1437202"/>
                  </a:lnTo>
                  <a:lnTo>
                    <a:pt x="20926" y="1485601"/>
                  </a:lnTo>
                  <a:lnTo>
                    <a:pt x="29953" y="1533402"/>
                  </a:lnTo>
                  <a:lnTo>
                    <a:pt x="40524" y="1580572"/>
                  </a:lnTo>
                  <a:lnTo>
                    <a:pt x="52609" y="1627077"/>
                  </a:lnTo>
                  <a:lnTo>
                    <a:pt x="66178" y="1672886"/>
                  </a:lnTo>
                  <a:lnTo>
                    <a:pt x="81201" y="1717965"/>
                  </a:lnTo>
                  <a:lnTo>
                    <a:pt x="97648" y="1762283"/>
                  </a:lnTo>
                  <a:lnTo>
                    <a:pt x="115489" y="1805807"/>
                  </a:lnTo>
                  <a:lnTo>
                    <a:pt x="134693" y="1848504"/>
                  </a:lnTo>
                  <a:lnTo>
                    <a:pt x="155231" y="1890342"/>
                  </a:lnTo>
                  <a:lnTo>
                    <a:pt x="177072" y="1931288"/>
                  </a:lnTo>
                  <a:lnTo>
                    <a:pt x="200188" y="1971309"/>
                  </a:lnTo>
                  <a:lnTo>
                    <a:pt x="224547" y="2010374"/>
                  </a:lnTo>
                  <a:lnTo>
                    <a:pt x="250119" y="2048449"/>
                  </a:lnTo>
                  <a:lnTo>
                    <a:pt x="276876" y="2085502"/>
                  </a:lnTo>
                  <a:lnTo>
                    <a:pt x="304785" y="2121501"/>
                  </a:lnTo>
                  <a:lnTo>
                    <a:pt x="333818" y="2156413"/>
                  </a:lnTo>
                  <a:lnTo>
                    <a:pt x="363945" y="2190205"/>
                  </a:lnTo>
                  <a:lnTo>
                    <a:pt x="395135" y="2222845"/>
                  </a:lnTo>
                  <a:lnTo>
                    <a:pt x="427359" y="2254300"/>
                  </a:lnTo>
                  <a:lnTo>
                    <a:pt x="460585" y="2284538"/>
                  </a:lnTo>
                  <a:lnTo>
                    <a:pt x="494786" y="2313527"/>
                  </a:lnTo>
                  <a:lnTo>
                    <a:pt x="529929" y="2341233"/>
                  </a:lnTo>
                  <a:lnTo>
                    <a:pt x="565986" y="2367624"/>
                  </a:lnTo>
                  <a:lnTo>
                    <a:pt x="602926" y="2392668"/>
                  </a:lnTo>
                  <a:lnTo>
                    <a:pt x="640719" y="2416332"/>
                  </a:lnTo>
                  <a:lnTo>
                    <a:pt x="679335" y="2438583"/>
                  </a:lnTo>
                  <a:lnTo>
                    <a:pt x="718745" y="2459390"/>
                  </a:lnTo>
                  <a:lnTo>
                    <a:pt x="758918" y="2478719"/>
                  </a:lnTo>
                  <a:lnTo>
                    <a:pt x="799823" y="2496538"/>
                  </a:lnTo>
                  <a:lnTo>
                    <a:pt x="841432" y="2512814"/>
                  </a:lnTo>
                  <a:lnTo>
                    <a:pt x="883714" y="2527515"/>
                  </a:lnTo>
                  <a:lnTo>
                    <a:pt x="926639" y="2540609"/>
                  </a:lnTo>
                  <a:lnTo>
                    <a:pt x="970176" y="2552062"/>
                  </a:lnTo>
                  <a:lnTo>
                    <a:pt x="1014297" y="2561842"/>
                  </a:lnTo>
                  <a:lnTo>
                    <a:pt x="1058971" y="2569918"/>
                  </a:lnTo>
                  <a:lnTo>
                    <a:pt x="1104167" y="2576255"/>
                  </a:lnTo>
                  <a:lnTo>
                    <a:pt x="1149856" y="2580822"/>
                  </a:lnTo>
                  <a:lnTo>
                    <a:pt x="1196008" y="2583586"/>
                  </a:lnTo>
                  <a:lnTo>
                    <a:pt x="1242593" y="2584514"/>
                  </a:lnTo>
                  <a:lnTo>
                    <a:pt x="1289178" y="2583586"/>
                  </a:lnTo>
                  <a:lnTo>
                    <a:pt x="1335330" y="2580822"/>
                  </a:lnTo>
                  <a:lnTo>
                    <a:pt x="1381019" y="2576255"/>
                  </a:lnTo>
                  <a:lnTo>
                    <a:pt x="1426215" y="2569918"/>
                  </a:lnTo>
                  <a:lnTo>
                    <a:pt x="1470889" y="2561842"/>
                  </a:lnTo>
                  <a:lnTo>
                    <a:pt x="1515009" y="2552062"/>
                  </a:lnTo>
                  <a:lnTo>
                    <a:pt x="1558547" y="2540609"/>
                  </a:lnTo>
                  <a:lnTo>
                    <a:pt x="1601472" y="2527515"/>
                  </a:lnTo>
                  <a:lnTo>
                    <a:pt x="1643754" y="2512814"/>
                  </a:lnTo>
                  <a:lnTo>
                    <a:pt x="1685363" y="2496538"/>
                  </a:lnTo>
                  <a:lnTo>
                    <a:pt x="1726268" y="2478719"/>
                  </a:lnTo>
                  <a:lnTo>
                    <a:pt x="1766441" y="2459390"/>
                  </a:lnTo>
                  <a:lnTo>
                    <a:pt x="1805850" y="2438583"/>
                  </a:lnTo>
                  <a:lnTo>
                    <a:pt x="1844467" y="2416332"/>
                  </a:lnTo>
                  <a:lnTo>
                    <a:pt x="1882260" y="2392668"/>
                  </a:lnTo>
                  <a:lnTo>
                    <a:pt x="1919200" y="2367624"/>
                  </a:lnTo>
                  <a:lnTo>
                    <a:pt x="1955257" y="2341233"/>
                  </a:lnTo>
                  <a:lnTo>
                    <a:pt x="1990400" y="2313527"/>
                  </a:lnTo>
                  <a:lnTo>
                    <a:pt x="2024600" y="2284538"/>
                  </a:lnTo>
                  <a:lnTo>
                    <a:pt x="2057827" y="2254300"/>
                  </a:lnTo>
                  <a:lnTo>
                    <a:pt x="2090051" y="2222845"/>
                  </a:lnTo>
                  <a:lnTo>
                    <a:pt x="2121241" y="2190205"/>
                  </a:lnTo>
                  <a:lnTo>
                    <a:pt x="2151367" y="2156413"/>
                  </a:lnTo>
                  <a:lnTo>
                    <a:pt x="2180401" y="2121501"/>
                  </a:lnTo>
                  <a:lnTo>
                    <a:pt x="2208310" y="2085502"/>
                  </a:lnTo>
                  <a:lnTo>
                    <a:pt x="2235066" y="2048449"/>
                  </a:lnTo>
                  <a:lnTo>
                    <a:pt x="2260639" y="2010374"/>
                  </a:lnTo>
                  <a:lnTo>
                    <a:pt x="2284998" y="1971309"/>
                  </a:lnTo>
                  <a:lnTo>
                    <a:pt x="2308113" y="1931288"/>
                  </a:lnTo>
                  <a:lnTo>
                    <a:pt x="2329955" y="1890342"/>
                  </a:lnTo>
                  <a:lnTo>
                    <a:pt x="2350493" y="1848504"/>
                  </a:lnTo>
                  <a:lnTo>
                    <a:pt x="2369697" y="1805807"/>
                  </a:lnTo>
                  <a:lnTo>
                    <a:pt x="2387538" y="1762283"/>
                  </a:lnTo>
                  <a:lnTo>
                    <a:pt x="2403985" y="1717965"/>
                  </a:lnTo>
                  <a:lnTo>
                    <a:pt x="2419007" y="1672886"/>
                  </a:lnTo>
                  <a:lnTo>
                    <a:pt x="2432576" y="1627077"/>
                  </a:lnTo>
                  <a:lnTo>
                    <a:pt x="2444662" y="1580572"/>
                  </a:lnTo>
                  <a:lnTo>
                    <a:pt x="2455233" y="1533402"/>
                  </a:lnTo>
                  <a:lnTo>
                    <a:pt x="2464260" y="1485601"/>
                  </a:lnTo>
                  <a:lnTo>
                    <a:pt x="2471713" y="1437202"/>
                  </a:lnTo>
                  <a:lnTo>
                    <a:pt x="2477563" y="1388235"/>
                  </a:lnTo>
                  <a:lnTo>
                    <a:pt x="2481778" y="1338735"/>
                  </a:lnTo>
                  <a:lnTo>
                    <a:pt x="2484329" y="1288734"/>
                  </a:lnTo>
                  <a:lnTo>
                    <a:pt x="2485186" y="1238264"/>
                  </a:lnTo>
                  <a:lnTo>
                    <a:pt x="2484329" y="1187793"/>
                  </a:lnTo>
                  <a:lnTo>
                    <a:pt x="2481778" y="1137790"/>
                  </a:lnTo>
                  <a:lnTo>
                    <a:pt x="2477563" y="1088289"/>
                  </a:lnTo>
                  <a:lnTo>
                    <a:pt x="2471713" y="1039323"/>
                  </a:lnTo>
                  <a:lnTo>
                    <a:pt x="2464260" y="990922"/>
                  </a:lnTo>
                  <a:lnTo>
                    <a:pt x="2455233" y="943121"/>
                  </a:lnTo>
                  <a:lnTo>
                    <a:pt x="2444662" y="895951"/>
                  </a:lnTo>
                  <a:lnTo>
                    <a:pt x="2432576" y="849445"/>
                  </a:lnTo>
                  <a:lnTo>
                    <a:pt x="2419007" y="803635"/>
                  </a:lnTo>
                  <a:lnTo>
                    <a:pt x="2403985" y="758555"/>
                  </a:lnTo>
                  <a:lnTo>
                    <a:pt x="2387538" y="714237"/>
                  </a:lnTo>
                  <a:lnTo>
                    <a:pt x="2369697" y="670713"/>
                  </a:lnTo>
                  <a:lnTo>
                    <a:pt x="2350493" y="628015"/>
                  </a:lnTo>
                  <a:lnTo>
                    <a:pt x="2329955" y="586177"/>
                  </a:lnTo>
                  <a:lnTo>
                    <a:pt x="2308113" y="545231"/>
                  </a:lnTo>
                  <a:lnTo>
                    <a:pt x="2284998" y="505209"/>
                  </a:lnTo>
                  <a:lnTo>
                    <a:pt x="2260639" y="466144"/>
                  </a:lnTo>
                  <a:lnTo>
                    <a:pt x="2235066" y="428068"/>
                  </a:lnTo>
                  <a:lnTo>
                    <a:pt x="2208310" y="391015"/>
                  </a:lnTo>
                  <a:lnTo>
                    <a:pt x="2180401" y="355016"/>
                  </a:lnTo>
                  <a:lnTo>
                    <a:pt x="2151367" y="320104"/>
                  </a:lnTo>
                  <a:lnTo>
                    <a:pt x="2121241" y="286311"/>
                  </a:lnTo>
                  <a:lnTo>
                    <a:pt x="2090051" y="253671"/>
                  </a:lnTo>
                  <a:lnTo>
                    <a:pt x="2057827" y="222216"/>
                  </a:lnTo>
                  <a:lnTo>
                    <a:pt x="2024600" y="191977"/>
                  </a:lnTo>
                  <a:lnTo>
                    <a:pt x="1990400" y="162989"/>
                  </a:lnTo>
                  <a:lnTo>
                    <a:pt x="1955257" y="135283"/>
                  </a:lnTo>
                  <a:lnTo>
                    <a:pt x="1919200" y="108891"/>
                  </a:lnTo>
                  <a:lnTo>
                    <a:pt x="1882260" y="83847"/>
                  </a:lnTo>
                  <a:lnTo>
                    <a:pt x="1844467" y="60183"/>
                  </a:lnTo>
                  <a:lnTo>
                    <a:pt x="1805850" y="37932"/>
                  </a:lnTo>
                  <a:lnTo>
                    <a:pt x="1766441" y="17125"/>
                  </a:lnTo>
                  <a:lnTo>
                    <a:pt x="1730848" y="0"/>
                  </a:lnTo>
                  <a:close/>
                </a:path>
              </a:pathLst>
            </a:custGeom>
            <a:solidFill>
              <a:srgbClr val="9DB7CB"/>
            </a:solidFill>
          </p:spPr>
          <p:txBody>
            <a:bodyPr wrap="square" lIns="0" tIns="0" rIns="0" bIns="0" rtlCol="0"/>
            <a:lstStyle/>
            <a:p>
              <a:endParaRPr/>
            </a:p>
          </p:txBody>
        </p:sp>
        <p:sp>
          <p:nvSpPr>
            <p:cNvPr id="8" name="object 8"/>
            <p:cNvSpPr>
              <a:spLocks noGrp="1" noRot="1" noMove="1" noResize="1" noEditPoints="1" noAdjustHandles="1" noChangeArrowheads="1" noChangeShapeType="1"/>
            </p:cNvSpPr>
            <p:nvPr/>
          </p:nvSpPr>
          <p:spPr>
            <a:xfrm>
              <a:off x="4852446" y="0"/>
              <a:ext cx="2485390" cy="2585085"/>
            </a:xfrm>
            <a:custGeom>
              <a:avLst/>
              <a:gdLst/>
              <a:ahLst/>
              <a:cxnLst/>
              <a:rect l="l" t="t" r="r" b="b"/>
              <a:pathLst>
                <a:path w="2485390" h="2585085">
                  <a:moveTo>
                    <a:pt x="1730848" y="0"/>
                  </a:moveTo>
                  <a:lnTo>
                    <a:pt x="754338" y="0"/>
                  </a:lnTo>
                  <a:lnTo>
                    <a:pt x="718745" y="17125"/>
                  </a:lnTo>
                  <a:lnTo>
                    <a:pt x="679335" y="37932"/>
                  </a:lnTo>
                  <a:lnTo>
                    <a:pt x="640719" y="60183"/>
                  </a:lnTo>
                  <a:lnTo>
                    <a:pt x="602926" y="83847"/>
                  </a:lnTo>
                  <a:lnTo>
                    <a:pt x="565986" y="108891"/>
                  </a:lnTo>
                  <a:lnTo>
                    <a:pt x="529929" y="135283"/>
                  </a:lnTo>
                  <a:lnTo>
                    <a:pt x="494786" y="162989"/>
                  </a:lnTo>
                  <a:lnTo>
                    <a:pt x="460585" y="191977"/>
                  </a:lnTo>
                  <a:lnTo>
                    <a:pt x="427359" y="222216"/>
                  </a:lnTo>
                  <a:lnTo>
                    <a:pt x="395135" y="253671"/>
                  </a:lnTo>
                  <a:lnTo>
                    <a:pt x="363945" y="286311"/>
                  </a:lnTo>
                  <a:lnTo>
                    <a:pt x="333818" y="320104"/>
                  </a:lnTo>
                  <a:lnTo>
                    <a:pt x="304785" y="355016"/>
                  </a:lnTo>
                  <a:lnTo>
                    <a:pt x="276876" y="391015"/>
                  </a:lnTo>
                  <a:lnTo>
                    <a:pt x="250119" y="428068"/>
                  </a:lnTo>
                  <a:lnTo>
                    <a:pt x="224547" y="466144"/>
                  </a:lnTo>
                  <a:lnTo>
                    <a:pt x="200188" y="505209"/>
                  </a:lnTo>
                  <a:lnTo>
                    <a:pt x="177072" y="545231"/>
                  </a:lnTo>
                  <a:lnTo>
                    <a:pt x="155231" y="586177"/>
                  </a:lnTo>
                  <a:lnTo>
                    <a:pt x="134693" y="628015"/>
                  </a:lnTo>
                  <a:lnTo>
                    <a:pt x="115489" y="670713"/>
                  </a:lnTo>
                  <a:lnTo>
                    <a:pt x="97648" y="714237"/>
                  </a:lnTo>
                  <a:lnTo>
                    <a:pt x="81201" y="758555"/>
                  </a:lnTo>
                  <a:lnTo>
                    <a:pt x="66178" y="803635"/>
                  </a:lnTo>
                  <a:lnTo>
                    <a:pt x="52609" y="849445"/>
                  </a:lnTo>
                  <a:lnTo>
                    <a:pt x="40524" y="895951"/>
                  </a:lnTo>
                  <a:lnTo>
                    <a:pt x="29953" y="943121"/>
                  </a:lnTo>
                  <a:lnTo>
                    <a:pt x="20926" y="990922"/>
                  </a:lnTo>
                  <a:lnTo>
                    <a:pt x="13472" y="1039323"/>
                  </a:lnTo>
                  <a:lnTo>
                    <a:pt x="7623" y="1088289"/>
                  </a:lnTo>
                  <a:lnTo>
                    <a:pt x="3408" y="1137790"/>
                  </a:lnTo>
                  <a:lnTo>
                    <a:pt x="857" y="1187793"/>
                  </a:lnTo>
                  <a:lnTo>
                    <a:pt x="0" y="1238264"/>
                  </a:lnTo>
                  <a:lnTo>
                    <a:pt x="857" y="1288734"/>
                  </a:lnTo>
                  <a:lnTo>
                    <a:pt x="3408" y="1338735"/>
                  </a:lnTo>
                  <a:lnTo>
                    <a:pt x="7623" y="1388235"/>
                  </a:lnTo>
                  <a:lnTo>
                    <a:pt x="13472" y="1437202"/>
                  </a:lnTo>
                  <a:lnTo>
                    <a:pt x="20926" y="1485601"/>
                  </a:lnTo>
                  <a:lnTo>
                    <a:pt x="29953" y="1533402"/>
                  </a:lnTo>
                  <a:lnTo>
                    <a:pt x="40524" y="1580572"/>
                  </a:lnTo>
                  <a:lnTo>
                    <a:pt x="52609" y="1627077"/>
                  </a:lnTo>
                  <a:lnTo>
                    <a:pt x="66178" y="1672886"/>
                  </a:lnTo>
                  <a:lnTo>
                    <a:pt x="81201" y="1717965"/>
                  </a:lnTo>
                  <a:lnTo>
                    <a:pt x="97648" y="1762283"/>
                  </a:lnTo>
                  <a:lnTo>
                    <a:pt x="115489" y="1805807"/>
                  </a:lnTo>
                  <a:lnTo>
                    <a:pt x="134693" y="1848504"/>
                  </a:lnTo>
                  <a:lnTo>
                    <a:pt x="155231" y="1890342"/>
                  </a:lnTo>
                  <a:lnTo>
                    <a:pt x="177072" y="1931288"/>
                  </a:lnTo>
                  <a:lnTo>
                    <a:pt x="200188" y="1971309"/>
                  </a:lnTo>
                  <a:lnTo>
                    <a:pt x="224547" y="2010374"/>
                  </a:lnTo>
                  <a:lnTo>
                    <a:pt x="250119" y="2048449"/>
                  </a:lnTo>
                  <a:lnTo>
                    <a:pt x="276876" y="2085502"/>
                  </a:lnTo>
                  <a:lnTo>
                    <a:pt x="304785" y="2121501"/>
                  </a:lnTo>
                  <a:lnTo>
                    <a:pt x="333818" y="2156413"/>
                  </a:lnTo>
                  <a:lnTo>
                    <a:pt x="363945" y="2190205"/>
                  </a:lnTo>
                  <a:lnTo>
                    <a:pt x="395135" y="2222845"/>
                  </a:lnTo>
                  <a:lnTo>
                    <a:pt x="427359" y="2254300"/>
                  </a:lnTo>
                  <a:lnTo>
                    <a:pt x="460585" y="2284538"/>
                  </a:lnTo>
                  <a:lnTo>
                    <a:pt x="494786" y="2313527"/>
                  </a:lnTo>
                  <a:lnTo>
                    <a:pt x="529929" y="2341233"/>
                  </a:lnTo>
                  <a:lnTo>
                    <a:pt x="565986" y="2367624"/>
                  </a:lnTo>
                  <a:lnTo>
                    <a:pt x="602926" y="2392668"/>
                  </a:lnTo>
                  <a:lnTo>
                    <a:pt x="640719" y="2416332"/>
                  </a:lnTo>
                  <a:lnTo>
                    <a:pt x="679335" y="2438583"/>
                  </a:lnTo>
                  <a:lnTo>
                    <a:pt x="718745" y="2459390"/>
                  </a:lnTo>
                  <a:lnTo>
                    <a:pt x="758918" y="2478719"/>
                  </a:lnTo>
                  <a:lnTo>
                    <a:pt x="799823" y="2496538"/>
                  </a:lnTo>
                  <a:lnTo>
                    <a:pt x="841432" y="2512814"/>
                  </a:lnTo>
                  <a:lnTo>
                    <a:pt x="883714" y="2527515"/>
                  </a:lnTo>
                  <a:lnTo>
                    <a:pt x="926639" y="2540609"/>
                  </a:lnTo>
                  <a:lnTo>
                    <a:pt x="970176" y="2552062"/>
                  </a:lnTo>
                  <a:lnTo>
                    <a:pt x="1014297" y="2561842"/>
                  </a:lnTo>
                  <a:lnTo>
                    <a:pt x="1058971" y="2569918"/>
                  </a:lnTo>
                  <a:lnTo>
                    <a:pt x="1104167" y="2576255"/>
                  </a:lnTo>
                  <a:lnTo>
                    <a:pt x="1149856" y="2580822"/>
                  </a:lnTo>
                  <a:lnTo>
                    <a:pt x="1196008" y="2583586"/>
                  </a:lnTo>
                  <a:lnTo>
                    <a:pt x="1242593" y="2584514"/>
                  </a:lnTo>
                  <a:lnTo>
                    <a:pt x="1289178" y="2583586"/>
                  </a:lnTo>
                  <a:lnTo>
                    <a:pt x="1335330" y="2580822"/>
                  </a:lnTo>
                  <a:lnTo>
                    <a:pt x="1381019" y="2576255"/>
                  </a:lnTo>
                  <a:lnTo>
                    <a:pt x="1426215" y="2569918"/>
                  </a:lnTo>
                  <a:lnTo>
                    <a:pt x="1470889" y="2561842"/>
                  </a:lnTo>
                  <a:lnTo>
                    <a:pt x="1515009" y="2552062"/>
                  </a:lnTo>
                  <a:lnTo>
                    <a:pt x="1558547" y="2540609"/>
                  </a:lnTo>
                  <a:lnTo>
                    <a:pt x="1601472" y="2527515"/>
                  </a:lnTo>
                  <a:lnTo>
                    <a:pt x="1643754" y="2512814"/>
                  </a:lnTo>
                  <a:lnTo>
                    <a:pt x="1685363" y="2496538"/>
                  </a:lnTo>
                  <a:lnTo>
                    <a:pt x="1726268" y="2478719"/>
                  </a:lnTo>
                  <a:lnTo>
                    <a:pt x="1766441" y="2459390"/>
                  </a:lnTo>
                  <a:lnTo>
                    <a:pt x="1805850" y="2438583"/>
                  </a:lnTo>
                  <a:lnTo>
                    <a:pt x="1844467" y="2416332"/>
                  </a:lnTo>
                  <a:lnTo>
                    <a:pt x="1882260" y="2392668"/>
                  </a:lnTo>
                  <a:lnTo>
                    <a:pt x="1919200" y="2367624"/>
                  </a:lnTo>
                  <a:lnTo>
                    <a:pt x="1955257" y="2341233"/>
                  </a:lnTo>
                  <a:lnTo>
                    <a:pt x="1990400" y="2313527"/>
                  </a:lnTo>
                  <a:lnTo>
                    <a:pt x="2024600" y="2284538"/>
                  </a:lnTo>
                  <a:lnTo>
                    <a:pt x="2057827" y="2254300"/>
                  </a:lnTo>
                  <a:lnTo>
                    <a:pt x="2090051" y="2222845"/>
                  </a:lnTo>
                  <a:lnTo>
                    <a:pt x="2121241" y="2190205"/>
                  </a:lnTo>
                  <a:lnTo>
                    <a:pt x="2151367" y="2156413"/>
                  </a:lnTo>
                  <a:lnTo>
                    <a:pt x="2180401" y="2121501"/>
                  </a:lnTo>
                  <a:lnTo>
                    <a:pt x="2208310" y="2085502"/>
                  </a:lnTo>
                  <a:lnTo>
                    <a:pt x="2235066" y="2048449"/>
                  </a:lnTo>
                  <a:lnTo>
                    <a:pt x="2260639" y="2010374"/>
                  </a:lnTo>
                  <a:lnTo>
                    <a:pt x="2284998" y="1971309"/>
                  </a:lnTo>
                  <a:lnTo>
                    <a:pt x="2308113" y="1931288"/>
                  </a:lnTo>
                  <a:lnTo>
                    <a:pt x="2329955" y="1890342"/>
                  </a:lnTo>
                  <a:lnTo>
                    <a:pt x="2350493" y="1848504"/>
                  </a:lnTo>
                  <a:lnTo>
                    <a:pt x="2369697" y="1805807"/>
                  </a:lnTo>
                  <a:lnTo>
                    <a:pt x="2387538" y="1762283"/>
                  </a:lnTo>
                  <a:lnTo>
                    <a:pt x="2403985" y="1717965"/>
                  </a:lnTo>
                  <a:lnTo>
                    <a:pt x="2419007" y="1672886"/>
                  </a:lnTo>
                  <a:lnTo>
                    <a:pt x="2432576" y="1627077"/>
                  </a:lnTo>
                  <a:lnTo>
                    <a:pt x="2444662" y="1580572"/>
                  </a:lnTo>
                  <a:lnTo>
                    <a:pt x="2455233" y="1533402"/>
                  </a:lnTo>
                  <a:lnTo>
                    <a:pt x="2464260" y="1485601"/>
                  </a:lnTo>
                  <a:lnTo>
                    <a:pt x="2471713" y="1437202"/>
                  </a:lnTo>
                  <a:lnTo>
                    <a:pt x="2477563" y="1388235"/>
                  </a:lnTo>
                  <a:lnTo>
                    <a:pt x="2481778" y="1338735"/>
                  </a:lnTo>
                  <a:lnTo>
                    <a:pt x="2484329" y="1288734"/>
                  </a:lnTo>
                  <a:lnTo>
                    <a:pt x="2485186" y="1238264"/>
                  </a:lnTo>
                  <a:lnTo>
                    <a:pt x="2484329" y="1187793"/>
                  </a:lnTo>
                  <a:lnTo>
                    <a:pt x="2481778" y="1137790"/>
                  </a:lnTo>
                  <a:lnTo>
                    <a:pt x="2477563" y="1088289"/>
                  </a:lnTo>
                  <a:lnTo>
                    <a:pt x="2471713" y="1039323"/>
                  </a:lnTo>
                  <a:lnTo>
                    <a:pt x="2464260" y="990922"/>
                  </a:lnTo>
                  <a:lnTo>
                    <a:pt x="2455233" y="943121"/>
                  </a:lnTo>
                  <a:lnTo>
                    <a:pt x="2444662" y="895951"/>
                  </a:lnTo>
                  <a:lnTo>
                    <a:pt x="2432576" y="849445"/>
                  </a:lnTo>
                  <a:lnTo>
                    <a:pt x="2419007" y="803635"/>
                  </a:lnTo>
                  <a:lnTo>
                    <a:pt x="2403985" y="758555"/>
                  </a:lnTo>
                  <a:lnTo>
                    <a:pt x="2387538" y="714237"/>
                  </a:lnTo>
                  <a:lnTo>
                    <a:pt x="2369697" y="670713"/>
                  </a:lnTo>
                  <a:lnTo>
                    <a:pt x="2350493" y="628015"/>
                  </a:lnTo>
                  <a:lnTo>
                    <a:pt x="2329955" y="586177"/>
                  </a:lnTo>
                  <a:lnTo>
                    <a:pt x="2308113" y="545231"/>
                  </a:lnTo>
                  <a:lnTo>
                    <a:pt x="2284998" y="505209"/>
                  </a:lnTo>
                  <a:lnTo>
                    <a:pt x="2260639" y="466144"/>
                  </a:lnTo>
                  <a:lnTo>
                    <a:pt x="2235066" y="428068"/>
                  </a:lnTo>
                  <a:lnTo>
                    <a:pt x="2208310" y="391015"/>
                  </a:lnTo>
                  <a:lnTo>
                    <a:pt x="2180401" y="355016"/>
                  </a:lnTo>
                  <a:lnTo>
                    <a:pt x="2151367" y="320104"/>
                  </a:lnTo>
                  <a:lnTo>
                    <a:pt x="2121241" y="286311"/>
                  </a:lnTo>
                  <a:lnTo>
                    <a:pt x="2090051" y="253671"/>
                  </a:lnTo>
                  <a:lnTo>
                    <a:pt x="2057827" y="222216"/>
                  </a:lnTo>
                  <a:lnTo>
                    <a:pt x="2024600" y="191977"/>
                  </a:lnTo>
                  <a:lnTo>
                    <a:pt x="1990400" y="162989"/>
                  </a:lnTo>
                  <a:lnTo>
                    <a:pt x="1955257" y="135283"/>
                  </a:lnTo>
                  <a:lnTo>
                    <a:pt x="1919200" y="108891"/>
                  </a:lnTo>
                  <a:lnTo>
                    <a:pt x="1882260" y="83847"/>
                  </a:lnTo>
                  <a:lnTo>
                    <a:pt x="1844467" y="60183"/>
                  </a:lnTo>
                  <a:lnTo>
                    <a:pt x="1805850" y="37932"/>
                  </a:lnTo>
                  <a:lnTo>
                    <a:pt x="1766441" y="17125"/>
                  </a:lnTo>
                  <a:lnTo>
                    <a:pt x="1730848" y="0"/>
                  </a:lnTo>
                  <a:close/>
                </a:path>
              </a:pathLst>
            </a:custGeom>
            <a:solidFill>
              <a:srgbClr val="184569"/>
            </a:solidFill>
          </p:spPr>
          <p:txBody>
            <a:bodyPr wrap="square" lIns="0" tIns="0" rIns="0" bIns="0" rtlCol="0"/>
            <a:lstStyle/>
            <a:p>
              <a:endParaRPr/>
            </a:p>
          </p:txBody>
        </p:sp>
        <p:sp>
          <p:nvSpPr>
            <p:cNvPr id="9" name="object 9"/>
            <p:cNvSpPr>
              <a:spLocks noGrp="1" noRot="1" noMove="1" noResize="1" noEditPoints="1" noAdjustHandles="1" noChangeArrowheads="1" noChangeShapeType="1"/>
            </p:cNvSpPr>
            <p:nvPr/>
          </p:nvSpPr>
          <p:spPr>
            <a:xfrm>
              <a:off x="4679822" y="1336497"/>
              <a:ext cx="2880360" cy="1399540"/>
            </a:xfrm>
            <a:custGeom>
              <a:avLst/>
              <a:gdLst/>
              <a:ahLst/>
              <a:cxnLst/>
              <a:rect l="l" t="t" r="r" b="b"/>
              <a:pathLst>
                <a:path w="2880359" h="1399539">
                  <a:moveTo>
                    <a:pt x="2880182" y="0"/>
                  </a:moveTo>
                  <a:lnTo>
                    <a:pt x="0" y="0"/>
                  </a:lnTo>
                  <a:lnTo>
                    <a:pt x="0" y="1399501"/>
                  </a:lnTo>
                  <a:lnTo>
                    <a:pt x="2880182" y="1399501"/>
                  </a:lnTo>
                  <a:lnTo>
                    <a:pt x="2880182" y="0"/>
                  </a:lnTo>
                  <a:close/>
                </a:path>
              </a:pathLst>
            </a:custGeom>
            <a:solidFill>
              <a:srgbClr val="FFFFFF"/>
            </a:solidFill>
          </p:spPr>
          <p:txBody>
            <a:bodyPr wrap="square" lIns="0" tIns="0" rIns="0" bIns="0" rtlCol="0"/>
            <a:lstStyle/>
            <a:p>
              <a:endParaRPr/>
            </a:p>
          </p:txBody>
        </p:sp>
      </p:grpSp>
      <p:grpSp>
        <p:nvGrpSpPr>
          <p:cNvPr id="10" name="object 10"/>
          <p:cNvGrpSpPr>
            <a:grpSpLocks noGrp="1" noUngrp="1" noRot="1" noMove="1" noResize="1"/>
          </p:cNvGrpSpPr>
          <p:nvPr/>
        </p:nvGrpSpPr>
        <p:grpSpPr>
          <a:xfrm>
            <a:off x="9684004" y="8034007"/>
            <a:ext cx="5436235" cy="2658110"/>
            <a:chOff x="9684004" y="8034007"/>
            <a:chExt cx="5436235" cy="2658110"/>
          </a:xfrm>
        </p:grpSpPr>
        <p:sp>
          <p:nvSpPr>
            <p:cNvPr id="11" name="object 11"/>
            <p:cNvSpPr>
              <a:spLocks noGrp="1" noRot="1" noMove="1" noResize="1" noEditPoints="1" noAdjustHandles="1" noChangeArrowheads="1" noChangeShapeType="1"/>
            </p:cNvSpPr>
            <p:nvPr/>
          </p:nvSpPr>
          <p:spPr>
            <a:xfrm>
              <a:off x="10092606" y="8303978"/>
              <a:ext cx="2485390" cy="2388235"/>
            </a:xfrm>
            <a:custGeom>
              <a:avLst/>
              <a:gdLst/>
              <a:ahLst/>
              <a:cxnLst/>
              <a:rect l="l" t="t" r="r" b="b"/>
              <a:pathLst>
                <a:path w="2485390" h="2388234">
                  <a:moveTo>
                    <a:pt x="1242593" y="0"/>
                  </a:moveTo>
                  <a:lnTo>
                    <a:pt x="1194930" y="901"/>
                  </a:lnTo>
                  <a:lnTo>
                    <a:pt x="1147721" y="3583"/>
                  </a:lnTo>
                  <a:lnTo>
                    <a:pt x="1100997" y="8013"/>
                  </a:lnTo>
                  <a:lnTo>
                    <a:pt x="1054792" y="14160"/>
                  </a:lnTo>
                  <a:lnTo>
                    <a:pt x="1009138" y="21990"/>
                  </a:lnTo>
                  <a:lnTo>
                    <a:pt x="964066" y="31473"/>
                  </a:lnTo>
                  <a:lnTo>
                    <a:pt x="919608" y="42574"/>
                  </a:lnTo>
                  <a:lnTo>
                    <a:pt x="875798" y="55262"/>
                  </a:lnTo>
                  <a:lnTo>
                    <a:pt x="832667" y="69505"/>
                  </a:lnTo>
                  <a:lnTo>
                    <a:pt x="790246" y="85270"/>
                  </a:lnTo>
                  <a:lnTo>
                    <a:pt x="748570" y="102526"/>
                  </a:lnTo>
                  <a:lnTo>
                    <a:pt x="707669" y="121238"/>
                  </a:lnTo>
                  <a:lnTo>
                    <a:pt x="667576" y="141377"/>
                  </a:lnTo>
                  <a:lnTo>
                    <a:pt x="628322" y="162908"/>
                  </a:lnTo>
                  <a:lnTo>
                    <a:pt x="589941" y="185800"/>
                  </a:lnTo>
                  <a:lnTo>
                    <a:pt x="552465" y="210020"/>
                  </a:lnTo>
                  <a:lnTo>
                    <a:pt x="515924" y="235536"/>
                  </a:lnTo>
                  <a:lnTo>
                    <a:pt x="480353" y="262316"/>
                  </a:lnTo>
                  <a:lnTo>
                    <a:pt x="445782" y="290328"/>
                  </a:lnTo>
                  <a:lnTo>
                    <a:pt x="412244" y="319539"/>
                  </a:lnTo>
                  <a:lnTo>
                    <a:pt x="379772" y="349916"/>
                  </a:lnTo>
                  <a:lnTo>
                    <a:pt x="348397" y="381428"/>
                  </a:lnTo>
                  <a:lnTo>
                    <a:pt x="318151" y="414042"/>
                  </a:lnTo>
                  <a:lnTo>
                    <a:pt x="289067" y="447727"/>
                  </a:lnTo>
                  <a:lnTo>
                    <a:pt x="261177" y="482448"/>
                  </a:lnTo>
                  <a:lnTo>
                    <a:pt x="234514" y="518175"/>
                  </a:lnTo>
                  <a:lnTo>
                    <a:pt x="209108" y="554875"/>
                  </a:lnTo>
                  <a:lnTo>
                    <a:pt x="184993" y="592515"/>
                  </a:lnTo>
                  <a:lnTo>
                    <a:pt x="162200" y="631064"/>
                  </a:lnTo>
                  <a:lnTo>
                    <a:pt x="140763" y="670488"/>
                  </a:lnTo>
                  <a:lnTo>
                    <a:pt x="120712" y="710756"/>
                  </a:lnTo>
                  <a:lnTo>
                    <a:pt x="102080" y="751836"/>
                  </a:lnTo>
                  <a:lnTo>
                    <a:pt x="84900" y="793694"/>
                  </a:lnTo>
                  <a:lnTo>
                    <a:pt x="69203" y="836300"/>
                  </a:lnTo>
                  <a:lnTo>
                    <a:pt x="55022" y="879619"/>
                  </a:lnTo>
                  <a:lnTo>
                    <a:pt x="42389" y="923621"/>
                  </a:lnTo>
                  <a:lnTo>
                    <a:pt x="31336" y="968272"/>
                  </a:lnTo>
                  <a:lnTo>
                    <a:pt x="21895" y="1013541"/>
                  </a:lnTo>
                  <a:lnTo>
                    <a:pt x="14098" y="1059395"/>
                  </a:lnTo>
                  <a:lnTo>
                    <a:pt x="7978" y="1105802"/>
                  </a:lnTo>
                  <a:lnTo>
                    <a:pt x="3567" y="1152729"/>
                  </a:lnTo>
                  <a:lnTo>
                    <a:pt x="897" y="1200145"/>
                  </a:lnTo>
                  <a:lnTo>
                    <a:pt x="0" y="1248016"/>
                  </a:lnTo>
                  <a:lnTo>
                    <a:pt x="897" y="1295886"/>
                  </a:lnTo>
                  <a:lnTo>
                    <a:pt x="3567" y="1343301"/>
                  </a:lnTo>
                  <a:lnTo>
                    <a:pt x="7978" y="1390227"/>
                  </a:lnTo>
                  <a:lnTo>
                    <a:pt x="14098" y="1436633"/>
                  </a:lnTo>
                  <a:lnTo>
                    <a:pt x="21895" y="1482486"/>
                  </a:lnTo>
                  <a:lnTo>
                    <a:pt x="31336" y="1527755"/>
                  </a:lnTo>
                  <a:lnTo>
                    <a:pt x="42389" y="1572405"/>
                  </a:lnTo>
                  <a:lnTo>
                    <a:pt x="55022" y="1616407"/>
                  </a:lnTo>
                  <a:lnTo>
                    <a:pt x="69203" y="1659726"/>
                  </a:lnTo>
                  <a:lnTo>
                    <a:pt x="84900" y="1702330"/>
                  </a:lnTo>
                  <a:lnTo>
                    <a:pt x="102080" y="1744188"/>
                  </a:lnTo>
                  <a:lnTo>
                    <a:pt x="120712" y="1785267"/>
                  </a:lnTo>
                  <a:lnTo>
                    <a:pt x="140763" y="1825535"/>
                  </a:lnTo>
                  <a:lnTo>
                    <a:pt x="162200" y="1864959"/>
                  </a:lnTo>
                  <a:lnTo>
                    <a:pt x="184993" y="1903507"/>
                  </a:lnTo>
                  <a:lnTo>
                    <a:pt x="209108" y="1941147"/>
                  </a:lnTo>
                  <a:lnTo>
                    <a:pt x="234514" y="1977847"/>
                  </a:lnTo>
                  <a:lnTo>
                    <a:pt x="261177" y="2013573"/>
                  </a:lnTo>
                  <a:lnTo>
                    <a:pt x="289067" y="2048295"/>
                  </a:lnTo>
                  <a:lnTo>
                    <a:pt x="318151" y="2081978"/>
                  </a:lnTo>
                  <a:lnTo>
                    <a:pt x="348397" y="2114592"/>
                  </a:lnTo>
                  <a:lnTo>
                    <a:pt x="379772" y="2146104"/>
                  </a:lnTo>
                  <a:lnTo>
                    <a:pt x="412244" y="2176481"/>
                  </a:lnTo>
                  <a:lnTo>
                    <a:pt x="445782" y="2205692"/>
                  </a:lnTo>
                  <a:lnTo>
                    <a:pt x="480353" y="2233703"/>
                  </a:lnTo>
                  <a:lnTo>
                    <a:pt x="515924" y="2260483"/>
                  </a:lnTo>
                  <a:lnTo>
                    <a:pt x="552465" y="2286000"/>
                  </a:lnTo>
                  <a:lnTo>
                    <a:pt x="589941" y="2310220"/>
                  </a:lnTo>
                  <a:lnTo>
                    <a:pt x="628322" y="2333112"/>
                  </a:lnTo>
                  <a:lnTo>
                    <a:pt x="667576" y="2354643"/>
                  </a:lnTo>
                  <a:lnTo>
                    <a:pt x="707669" y="2374781"/>
                  </a:lnTo>
                  <a:lnTo>
                    <a:pt x="736614" y="2388024"/>
                  </a:lnTo>
                  <a:lnTo>
                    <a:pt x="1748574" y="2388024"/>
                  </a:lnTo>
                  <a:lnTo>
                    <a:pt x="1817613" y="2354643"/>
                  </a:lnTo>
                  <a:lnTo>
                    <a:pt x="1856867" y="2333112"/>
                  </a:lnTo>
                  <a:lnTo>
                    <a:pt x="1895248" y="2310220"/>
                  </a:lnTo>
                  <a:lnTo>
                    <a:pt x="1932725" y="2286000"/>
                  </a:lnTo>
                  <a:lnTo>
                    <a:pt x="1969266" y="2260483"/>
                  </a:lnTo>
                  <a:lnTo>
                    <a:pt x="2004838" y="2233703"/>
                  </a:lnTo>
                  <a:lnTo>
                    <a:pt x="2039409" y="2205692"/>
                  </a:lnTo>
                  <a:lnTo>
                    <a:pt x="2072947" y="2176481"/>
                  </a:lnTo>
                  <a:lnTo>
                    <a:pt x="2105420" y="2146104"/>
                  </a:lnTo>
                  <a:lnTo>
                    <a:pt x="2136796" y="2114592"/>
                  </a:lnTo>
                  <a:lnTo>
                    <a:pt x="2167042" y="2081978"/>
                  </a:lnTo>
                  <a:lnTo>
                    <a:pt x="2196126" y="2048295"/>
                  </a:lnTo>
                  <a:lnTo>
                    <a:pt x="2224016" y="2013573"/>
                  </a:lnTo>
                  <a:lnTo>
                    <a:pt x="2250681" y="1977847"/>
                  </a:lnTo>
                  <a:lnTo>
                    <a:pt x="2276087" y="1941147"/>
                  </a:lnTo>
                  <a:lnTo>
                    <a:pt x="2300202" y="1903507"/>
                  </a:lnTo>
                  <a:lnTo>
                    <a:pt x="2322995" y="1864959"/>
                  </a:lnTo>
                  <a:lnTo>
                    <a:pt x="2344433" y="1825535"/>
                  </a:lnTo>
                  <a:lnTo>
                    <a:pt x="2364484" y="1785267"/>
                  </a:lnTo>
                  <a:lnTo>
                    <a:pt x="2383116" y="1744188"/>
                  </a:lnTo>
                  <a:lnTo>
                    <a:pt x="2400297" y="1702330"/>
                  </a:lnTo>
                  <a:lnTo>
                    <a:pt x="2415994" y="1659726"/>
                  </a:lnTo>
                  <a:lnTo>
                    <a:pt x="2430175" y="1616407"/>
                  </a:lnTo>
                  <a:lnTo>
                    <a:pt x="2442808" y="1572405"/>
                  </a:lnTo>
                  <a:lnTo>
                    <a:pt x="2453862" y="1527755"/>
                  </a:lnTo>
                  <a:lnTo>
                    <a:pt x="2463303" y="1482486"/>
                  </a:lnTo>
                  <a:lnTo>
                    <a:pt x="2471100" y="1436633"/>
                  </a:lnTo>
                  <a:lnTo>
                    <a:pt x="2477220" y="1390227"/>
                  </a:lnTo>
                  <a:lnTo>
                    <a:pt x="2481631" y="1343301"/>
                  </a:lnTo>
                  <a:lnTo>
                    <a:pt x="2484302" y="1295886"/>
                  </a:lnTo>
                  <a:lnTo>
                    <a:pt x="2485199" y="1248016"/>
                  </a:lnTo>
                  <a:lnTo>
                    <a:pt x="2484302" y="1200145"/>
                  </a:lnTo>
                  <a:lnTo>
                    <a:pt x="2481631" y="1152729"/>
                  </a:lnTo>
                  <a:lnTo>
                    <a:pt x="2477220" y="1105802"/>
                  </a:lnTo>
                  <a:lnTo>
                    <a:pt x="2471100" y="1059395"/>
                  </a:lnTo>
                  <a:lnTo>
                    <a:pt x="2463303" y="1013541"/>
                  </a:lnTo>
                  <a:lnTo>
                    <a:pt x="2453862" y="968272"/>
                  </a:lnTo>
                  <a:lnTo>
                    <a:pt x="2442808" y="923621"/>
                  </a:lnTo>
                  <a:lnTo>
                    <a:pt x="2430175" y="879619"/>
                  </a:lnTo>
                  <a:lnTo>
                    <a:pt x="2415994" y="836300"/>
                  </a:lnTo>
                  <a:lnTo>
                    <a:pt x="2400297" y="793694"/>
                  </a:lnTo>
                  <a:lnTo>
                    <a:pt x="2383116" y="751836"/>
                  </a:lnTo>
                  <a:lnTo>
                    <a:pt x="2364484" y="710756"/>
                  </a:lnTo>
                  <a:lnTo>
                    <a:pt x="2344433" y="670488"/>
                  </a:lnTo>
                  <a:lnTo>
                    <a:pt x="2322995" y="631064"/>
                  </a:lnTo>
                  <a:lnTo>
                    <a:pt x="2300202" y="592515"/>
                  </a:lnTo>
                  <a:lnTo>
                    <a:pt x="2276087" y="554875"/>
                  </a:lnTo>
                  <a:lnTo>
                    <a:pt x="2250681" y="518175"/>
                  </a:lnTo>
                  <a:lnTo>
                    <a:pt x="2224016" y="482448"/>
                  </a:lnTo>
                  <a:lnTo>
                    <a:pt x="2196126" y="447727"/>
                  </a:lnTo>
                  <a:lnTo>
                    <a:pt x="2167042" y="414042"/>
                  </a:lnTo>
                  <a:lnTo>
                    <a:pt x="2136796" y="381428"/>
                  </a:lnTo>
                  <a:lnTo>
                    <a:pt x="2105420" y="349916"/>
                  </a:lnTo>
                  <a:lnTo>
                    <a:pt x="2072947" y="319539"/>
                  </a:lnTo>
                  <a:lnTo>
                    <a:pt x="2039409" y="290328"/>
                  </a:lnTo>
                  <a:lnTo>
                    <a:pt x="2004838" y="262316"/>
                  </a:lnTo>
                  <a:lnTo>
                    <a:pt x="1969266" y="235536"/>
                  </a:lnTo>
                  <a:lnTo>
                    <a:pt x="1932725" y="210020"/>
                  </a:lnTo>
                  <a:lnTo>
                    <a:pt x="1895248" y="185800"/>
                  </a:lnTo>
                  <a:lnTo>
                    <a:pt x="1856867" y="162908"/>
                  </a:lnTo>
                  <a:lnTo>
                    <a:pt x="1817613" y="141377"/>
                  </a:lnTo>
                  <a:lnTo>
                    <a:pt x="1777519" y="121238"/>
                  </a:lnTo>
                  <a:lnTo>
                    <a:pt x="1736618" y="102526"/>
                  </a:lnTo>
                  <a:lnTo>
                    <a:pt x="1694941" y="85270"/>
                  </a:lnTo>
                  <a:lnTo>
                    <a:pt x="1652521" y="69505"/>
                  </a:lnTo>
                  <a:lnTo>
                    <a:pt x="1609389" y="55262"/>
                  </a:lnTo>
                  <a:lnTo>
                    <a:pt x="1565578" y="42574"/>
                  </a:lnTo>
                  <a:lnTo>
                    <a:pt x="1521121" y="31473"/>
                  </a:lnTo>
                  <a:lnTo>
                    <a:pt x="1476049" y="21990"/>
                  </a:lnTo>
                  <a:lnTo>
                    <a:pt x="1430394" y="14160"/>
                  </a:lnTo>
                  <a:lnTo>
                    <a:pt x="1384189" y="8013"/>
                  </a:lnTo>
                  <a:lnTo>
                    <a:pt x="1337465" y="3583"/>
                  </a:lnTo>
                  <a:lnTo>
                    <a:pt x="1290256" y="901"/>
                  </a:lnTo>
                  <a:lnTo>
                    <a:pt x="1242593" y="0"/>
                  </a:lnTo>
                  <a:close/>
                </a:path>
              </a:pathLst>
            </a:custGeom>
            <a:solidFill>
              <a:srgbClr val="9DB7CB"/>
            </a:solidFill>
          </p:spPr>
          <p:txBody>
            <a:bodyPr wrap="square" lIns="0" tIns="0" rIns="0" bIns="0" rtlCol="0"/>
            <a:lstStyle/>
            <a:p>
              <a:endParaRPr/>
            </a:p>
          </p:txBody>
        </p:sp>
        <p:sp>
          <p:nvSpPr>
            <p:cNvPr id="12" name="object 12"/>
            <p:cNvSpPr>
              <a:spLocks noGrp="1" noRot="1" noMove="1" noResize="1" noEditPoints="1" noAdjustHandles="1" noChangeArrowheads="1" noChangeShapeType="1"/>
            </p:cNvSpPr>
            <p:nvPr/>
          </p:nvSpPr>
          <p:spPr>
            <a:xfrm>
              <a:off x="10422966" y="8303978"/>
              <a:ext cx="2485390" cy="2388235"/>
            </a:xfrm>
            <a:custGeom>
              <a:avLst/>
              <a:gdLst/>
              <a:ahLst/>
              <a:cxnLst/>
              <a:rect l="l" t="t" r="r" b="b"/>
              <a:pathLst>
                <a:path w="2485390" h="2388234">
                  <a:moveTo>
                    <a:pt x="1242593" y="0"/>
                  </a:moveTo>
                  <a:lnTo>
                    <a:pt x="1194930" y="901"/>
                  </a:lnTo>
                  <a:lnTo>
                    <a:pt x="1147721" y="3583"/>
                  </a:lnTo>
                  <a:lnTo>
                    <a:pt x="1100997" y="8013"/>
                  </a:lnTo>
                  <a:lnTo>
                    <a:pt x="1054792" y="14160"/>
                  </a:lnTo>
                  <a:lnTo>
                    <a:pt x="1009138" y="21990"/>
                  </a:lnTo>
                  <a:lnTo>
                    <a:pt x="964066" y="31473"/>
                  </a:lnTo>
                  <a:lnTo>
                    <a:pt x="919608" y="42574"/>
                  </a:lnTo>
                  <a:lnTo>
                    <a:pt x="875798" y="55262"/>
                  </a:lnTo>
                  <a:lnTo>
                    <a:pt x="832667" y="69505"/>
                  </a:lnTo>
                  <a:lnTo>
                    <a:pt x="790246" y="85270"/>
                  </a:lnTo>
                  <a:lnTo>
                    <a:pt x="748570" y="102526"/>
                  </a:lnTo>
                  <a:lnTo>
                    <a:pt x="707669" y="121238"/>
                  </a:lnTo>
                  <a:lnTo>
                    <a:pt x="667576" y="141377"/>
                  </a:lnTo>
                  <a:lnTo>
                    <a:pt x="628322" y="162908"/>
                  </a:lnTo>
                  <a:lnTo>
                    <a:pt x="589941" y="185800"/>
                  </a:lnTo>
                  <a:lnTo>
                    <a:pt x="552465" y="210020"/>
                  </a:lnTo>
                  <a:lnTo>
                    <a:pt x="515924" y="235536"/>
                  </a:lnTo>
                  <a:lnTo>
                    <a:pt x="480353" y="262316"/>
                  </a:lnTo>
                  <a:lnTo>
                    <a:pt x="445782" y="290328"/>
                  </a:lnTo>
                  <a:lnTo>
                    <a:pt x="412244" y="319539"/>
                  </a:lnTo>
                  <a:lnTo>
                    <a:pt x="379772" y="349916"/>
                  </a:lnTo>
                  <a:lnTo>
                    <a:pt x="348397" y="381428"/>
                  </a:lnTo>
                  <a:lnTo>
                    <a:pt x="318151" y="414042"/>
                  </a:lnTo>
                  <a:lnTo>
                    <a:pt x="289067" y="447727"/>
                  </a:lnTo>
                  <a:lnTo>
                    <a:pt x="261177" y="482448"/>
                  </a:lnTo>
                  <a:lnTo>
                    <a:pt x="234514" y="518175"/>
                  </a:lnTo>
                  <a:lnTo>
                    <a:pt x="209108" y="554875"/>
                  </a:lnTo>
                  <a:lnTo>
                    <a:pt x="184993" y="592515"/>
                  </a:lnTo>
                  <a:lnTo>
                    <a:pt x="162200" y="631064"/>
                  </a:lnTo>
                  <a:lnTo>
                    <a:pt x="140763" y="670488"/>
                  </a:lnTo>
                  <a:lnTo>
                    <a:pt x="120712" y="710756"/>
                  </a:lnTo>
                  <a:lnTo>
                    <a:pt x="102080" y="751836"/>
                  </a:lnTo>
                  <a:lnTo>
                    <a:pt x="84900" y="793694"/>
                  </a:lnTo>
                  <a:lnTo>
                    <a:pt x="69203" y="836300"/>
                  </a:lnTo>
                  <a:lnTo>
                    <a:pt x="55022" y="879619"/>
                  </a:lnTo>
                  <a:lnTo>
                    <a:pt x="42389" y="923621"/>
                  </a:lnTo>
                  <a:lnTo>
                    <a:pt x="31336" y="968272"/>
                  </a:lnTo>
                  <a:lnTo>
                    <a:pt x="21895" y="1013541"/>
                  </a:lnTo>
                  <a:lnTo>
                    <a:pt x="14098" y="1059395"/>
                  </a:lnTo>
                  <a:lnTo>
                    <a:pt x="7978" y="1105802"/>
                  </a:lnTo>
                  <a:lnTo>
                    <a:pt x="3567" y="1152729"/>
                  </a:lnTo>
                  <a:lnTo>
                    <a:pt x="897" y="1200145"/>
                  </a:lnTo>
                  <a:lnTo>
                    <a:pt x="0" y="1248016"/>
                  </a:lnTo>
                  <a:lnTo>
                    <a:pt x="897" y="1295886"/>
                  </a:lnTo>
                  <a:lnTo>
                    <a:pt x="3567" y="1343301"/>
                  </a:lnTo>
                  <a:lnTo>
                    <a:pt x="7978" y="1390227"/>
                  </a:lnTo>
                  <a:lnTo>
                    <a:pt x="14098" y="1436633"/>
                  </a:lnTo>
                  <a:lnTo>
                    <a:pt x="21895" y="1482486"/>
                  </a:lnTo>
                  <a:lnTo>
                    <a:pt x="31336" y="1527755"/>
                  </a:lnTo>
                  <a:lnTo>
                    <a:pt x="42389" y="1572405"/>
                  </a:lnTo>
                  <a:lnTo>
                    <a:pt x="55022" y="1616407"/>
                  </a:lnTo>
                  <a:lnTo>
                    <a:pt x="69203" y="1659726"/>
                  </a:lnTo>
                  <a:lnTo>
                    <a:pt x="84900" y="1702330"/>
                  </a:lnTo>
                  <a:lnTo>
                    <a:pt x="102080" y="1744188"/>
                  </a:lnTo>
                  <a:lnTo>
                    <a:pt x="120712" y="1785267"/>
                  </a:lnTo>
                  <a:lnTo>
                    <a:pt x="140763" y="1825535"/>
                  </a:lnTo>
                  <a:lnTo>
                    <a:pt x="162200" y="1864959"/>
                  </a:lnTo>
                  <a:lnTo>
                    <a:pt x="184993" y="1903507"/>
                  </a:lnTo>
                  <a:lnTo>
                    <a:pt x="209108" y="1941147"/>
                  </a:lnTo>
                  <a:lnTo>
                    <a:pt x="234514" y="1977847"/>
                  </a:lnTo>
                  <a:lnTo>
                    <a:pt x="261177" y="2013573"/>
                  </a:lnTo>
                  <a:lnTo>
                    <a:pt x="289067" y="2048295"/>
                  </a:lnTo>
                  <a:lnTo>
                    <a:pt x="318151" y="2081978"/>
                  </a:lnTo>
                  <a:lnTo>
                    <a:pt x="348397" y="2114592"/>
                  </a:lnTo>
                  <a:lnTo>
                    <a:pt x="379772" y="2146104"/>
                  </a:lnTo>
                  <a:lnTo>
                    <a:pt x="412244" y="2176481"/>
                  </a:lnTo>
                  <a:lnTo>
                    <a:pt x="445782" y="2205692"/>
                  </a:lnTo>
                  <a:lnTo>
                    <a:pt x="480353" y="2233703"/>
                  </a:lnTo>
                  <a:lnTo>
                    <a:pt x="515924" y="2260483"/>
                  </a:lnTo>
                  <a:lnTo>
                    <a:pt x="552465" y="2286000"/>
                  </a:lnTo>
                  <a:lnTo>
                    <a:pt x="589941" y="2310220"/>
                  </a:lnTo>
                  <a:lnTo>
                    <a:pt x="628322" y="2333112"/>
                  </a:lnTo>
                  <a:lnTo>
                    <a:pt x="667576" y="2354643"/>
                  </a:lnTo>
                  <a:lnTo>
                    <a:pt x="707669" y="2374781"/>
                  </a:lnTo>
                  <a:lnTo>
                    <a:pt x="736614" y="2388024"/>
                  </a:lnTo>
                  <a:lnTo>
                    <a:pt x="1748574" y="2388024"/>
                  </a:lnTo>
                  <a:lnTo>
                    <a:pt x="1817613" y="2354643"/>
                  </a:lnTo>
                  <a:lnTo>
                    <a:pt x="1856867" y="2333112"/>
                  </a:lnTo>
                  <a:lnTo>
                    <a:pt x="1895248" y="2310220"/>
                  </a:lnTo>
                  <a:lnTo>
                    <a:pt x="1932725" y="2286000"/>
                  </a:lnTo>
                  <a:lnTo>
                    <a:pt x="1969266" y="2260483"/>
                  </a:lnTo>
                  <a:lnTo>
                    <a:pt x="2004838" y="2233703"/>
                  </a:lnTo>
                  <a:lnTo>
                    <a:pt x="2039409" y="2205692"/>
                  </a:lnTo>
                  <a:lnTo>
                    <a:pt x="2072947" y="2176481"/>
                  </a:lnTo>
                  <a:lnTo>
                    <a:pt x="2105420" y="2146104"/>
                  </a:lnTo>
                  <a:lnTo>
                    <a:pt x="2136796" y="2114592"/>
                  </a:lnTo>
                  <a:lnTo>
                    <a:pt x="2167042" y="2081978"/>
                  </a:lnTo>
                  <a:lnTo>
                    <a:pt x="2196126" y="2048295"/>
                  </a:lnTo>
                  <a:lnTo>
                    <a:pt x="2224016" y="2013573"/>
                  </a:lnTo>
                  <a:lnTo>
                    <a:pt x="2250681" y="1977847"/>
                  </a:lnTo>
                  <a:lnTo>
                    <a:pt x="2276087" y="1941147"/>
                  </a:lnTo>
                  <a:lnTo>
                    <a:pt x="2300202" y="1903507"/>
                  </a:lnTo>
                  <a:lnTo>
                    <a:pt x="2322995" y="1864959"/>
                  </a:lnTo>
                  <a:lnTo>
                    <a:pt x="2344433" y="1825535"/>
                  </a:lnTo>
                  <a:lnTo>
                    <a:pt x="2364484" y="1785267"/>
                  </a:lnTo>
                  <a:lnTo>
                    <a:pt x="2383116" y="1744188"/>
                  </a:lnTo>
                  <a:lnTo>
                    <a:pt x="2400297" y="1702330"/>
                  </a:lnTo>
                  <a:lnTo>
                    <a:pt x="2415994" y="1659726"/>
                  </a:lnTo>
                  <a:lnTo>
                    <a:pt x="2430175" y="1616407"/>
                  </a:lnTo>
                  <a:lnTo>
                    <a:pt x="2442808" y="1572405"/>
                  </a:lnTo>
                  <a:lnTo>
                    <a:pt x="2453862" y="1527755"/>
                  </a:lnTo>
                  <a:lnTo>
                    <a:pt x="2463303" y="1482486"/>
                  </a:lnTo>
                  <a:lnTo>
                    <a:pt x="2471100" y="1436633"/>
                  </a:lnTo>
                  <a:lnTo>
                    <a:pt x="2477220" y="1390227"/>
                  </a:lnTo>
                  <a:lnTo>
                    <a:pt x="2481631" y="1343301"/>
                  </a:lnTo>
                  <a:lnTo>
                    <a:pt x="2484302" y="1295886"/>
                  </a:lnTo>
                  <a:lnTo>
                    <a:pt x="2485199" y="1248016"/>
                  </a:lnTo>
                  <a:lnTo>
                    <a:pt x="2484302" y="1200145"/>
                  </a:lnTo>
                  <a:lnTo>
                    <a:pt x="2481631" y="1152729"/>
                  </a:lnTo>
                  <a:lnTo>
                    <a:pt x="2477220" y="1105802"/>
                  </a:lnTo>
                  <a:lnTo>
                    <a:pt x="2471100" y="1059395"/>
                  </a:lnTo>
                  <a:lnTo>
                    <a:pt x="2463303" y="1013541"/>
                  </a:lnTo>
                  <a:lnTo>
                    <a:pt x="2453862" y="968272"/>
                  </a:lnTo>
                  <a:lnTo>
                    <a:pt x="2442808" y="923621"/>
                  </a:lnTo>
                  <a:lnTo>
                    <a:pt x="2430175" y="879619"/>
                  </a:lnTo>
                  <a:lnTo>
                    <a:pt x="2415994" y="836300"/>
                  </a:lnTo>
                  <a:lnTo>
                    <a:pt x="2400297" y="793694"/>
                  </a:lnTo>
                  <a:lnTo>
                    <a:pt x="2383116" y="751836"/>
                  </a:lnTo>
                  <a:lnTo>
                    <a:pt x="2364484" y="710756"/>
                  </a:lnTo>
                  <a:lnTo>
                    <a:pt x="2344433" y="670488"/>
                  </a:lnTo>
                  <a:lnTo>
                    <a:pt x="2322995" y="631064"/>
                  </a:lnTo>
                  <a:lnTo>
                    <a:pt x="2300202" y="592515"/>
                  </a:lnTo>
                  <a:lnTo>
                    <a:pt x="2276087" y="554875"/>
                  </a:lnTo>
                  <a:lnTo>
                    <a:pt x="2250681" y="518175"/>
                  </a:lnTo>
                  <a:lnTo>
                    <a:pt x="2224016" y="482448"/>
                  </a:lnTo>
                  <a:lnTo>
                    <a:pt x="2196126" y="447727"/>
                  </a:lnTo>
                  <a:lnTo>
                    <a:pt x="2167042" y="414042"/>
                  </a:lnTo>
                  <a:lnTo>
                    <a:pt x="2136796" y="381428"/>
                  </a:lnTo>
                  <a:lnTo>
                    <a:pt x="2105420" y="349916"/>
                  </a:lnTo>
                  <a:lnTo>
                    <a:pt x="2072947" y="319539"/>
                  </a:lnTo>
                  <a:lnTo>
                    <a:pt x="2039409" y="290328"/>
                  </a:lnTo>
                  <a:lnTo>
                    <a:pt x="2004838" y="262316"/>
                  </a:lnTo>
                  <a:lnTo>
                    <a:pt x="1969266" y="235536"/>
                  </a:lnTo>
                  <a:lnTo>
                    <a:pt x="1932725" y="210020"/>
                  </a:lnTo>
                  <a:lnTo>
                    <a:pt x="1895248" y="185800"/>
                  </a:lnTo>
                  <a:lnTo>
                    <a:pt x="1856867" y="162908"/>
                  </a:lnTo>
                  <a:lnTo>
                    <a:pt x="1817613" y="141377"/>
                  </a:lnTo>
                  <a:lnTo>
                    <a:pt x="1777519" y="121238"/>
                  </a:lnTo>
                  <a:lnTo>
                    <a:pt x="1736618" y="102526"/>
                  </a:lnTo>
                  <a:lnTo>
                    <a:pt x="1694941" y="85270"/>
                  </a:lnTo>
                  <a:lnTo>
                    <a:pt x="1652521" y="69505"/>
                  </a:lnTo>
                  <a:lnTo>
                    <a:pt x="1609389" y="55262"/>
                  </a:lnTo>
                  <a:lnTo>
                    <a:pt x="1565578" y="42574"/>
                  </a:lnTo>
                  <a:lnTo>
                    <a:pt x="1521121" y="31473"/>
                  </a:lnTo>
                  <a:lnTo>
                    <a:pt x="1476049" y="21990"/>
                  </a:lnTo>
                  <a:lnTo>
                    <a:pt x="1430394" y="14160"/>
                  </a:lnTo>
                  <a:lnTo>
                    <a:pt x="1384189" y="8013"/>
                  </a:lnTo>
                  <a:lnTo>
                    <a:pt x="1337465" y="3583"/>
                  </a:lnTo>
                  <a:lnTo>
                    <a:pt x="1290256" y="901"/>
                  </a:lnTo>
                  <a:lnTo>
                    <a:pt x="1242593" y="0"/>
                  </a:lnTo>
                  <a:close/>
                </a:path>
              </a:pathLst>
            </a:custGeom>
            <a:solidFill>
              <a:srgbClr val="184569"/>
            </a:solidFill>
          </p:spPr>
          <p:txBody>
            <a:bodyPr wrap="square" lIns="0" tIns="0" rIns="0" bIns="0" rtlCol="0"/>
            <a:lstStyle/>
            <a:p>
              <a:endParaRPr/>
            </a:p>
          </p:txBody>
        </p:sp>
        <p:sp>
          <p:nvSpPr>
            <p:cNvPr id="13" name="object 13"/>
            <p:cNvSpPr>
              <a:spLocks noGrp="1" noRot="1" noMove="1" noResize="1" noEditPoints="1" noAdjustHandles="1" noChangeArrowheads="1" noChangeShapeType="1"/>
            </p:cNvSpPr>
            <p:nvPr/>
          </p:nvSpPr>
          <p:spPr>
            <a:xfrm>
              <a:off x="9684004" y="8034007"/>
              <a:ext cx="5436235" cy="2044064"/>
            </a:xfrm>
            <a:custGeom>
              <a:avLst/>
              <a:gdLst/>
              <a:ahLst/>
              <a:cxnLst/>
              <a:rect l="l" t="t" r="r" b="b"/>
              <a:pathLst>
                <a:path w="5436234" h="2044065">
                  <a:moveTo>
                    <a:pt x="0" y="2043747"/>
                  </a:moveTo>
                  <a:lnTo>
                    <a:pt x="5435981" y="2043747"/>
                  </a:lnTo>
                  <a:lnTo>
                    <a:pt x="5435981" y="0"/>
                  </a:lnTo>
                  <a:lnTo>
                    <a:pt x="0" y="0"/>
                  </a:lnTo>
                  <a:lnTo>
                    <a:pt x="0" y="2043747"/>
                  </a:lnTo>
                  <a:close/>
                </a:path>
              </a:pathLst>
            </a:custGeom>
            <a:solidFill>
              <a:srgbClr val="FFFFFF"/>
            </a:solidFill>
          </p:spPr>
          <p:txBody>
            <a:bodyPr wrap="square" lIns="0" tIns="0" rIns="0" bIns="0" rtlCol="0"/>
            <a:lstStyle/>
            <a:p>
              <a:endParaRPr/>
            </a:p>
          </p:txBody>
        </p:sp>
      </p:grpSp>
      <p:sp>
        <p:nvSpPr>
          <p:cNvPr id="70" name="object 70"/>
          <p:cNvSpPr txBox="1"/>
          <p:nvPr/>
        </p:nvSpPr>
        <p:spPr>
          <a:xfrm>
            <a:off x="14616000" y="10250299"/>
            <a:ext cx="205740" cy="197490"/>
          </a:xfrm>
          <a:prstGeom prst="rect">
            <a:avLst/>
          </a:prstGeom>
        </p:spPr>
        <p:txBody>
          <a:bodyPr vert="horz" wrap="square" lIns="0" tIns="12700" rIns="0" bIns="0" rtlCol="0">
            <a:spAutoFit/>
          </a:bodyPr>
          <a:lstStyle/>
          <a:p>
            <a:pPr marL="12700">
              <a:lnSpc>
                <a:spcPct val="100000"/>
              </a:lnSpc>
              <a:spcBef>
                <a:spcPts val="100"/>
              </a:spcBef>
            </a:pPr>
            <a:r>
              <a:rPr lang="de-DE" sz="1200" spc="-25" dirty="0">
                <a:solidFill>
                  <a:srgbClr val="EAFEFE"/>
                </a:solidFill>
                <a:latin typeface="Montserrat" pitchFamily="2" charset="0"/>
                <a:cs typeface="Century Gothic"/>
              </a:rPr>
              <a:t>11</a:t>
            </a:r>
            <a:endParaRPr sz="1200" dirty="0">
              <a:latin typeface="Montserrat" pitchFamily="2" charset="0"/>
              <a:cs typeface="Century Gothic"/>
            </a:endParaRPr>
          </a:p>
        </p:txBody>
      </p:sp>
      <p:sp>
        <p:nvSpPr>
          <p:cNvPr id="71" name="object 71"/>
          <p:cNvSpPr txBox="1"/>
          <p:nvPr/>
        </p:nvSpPr>
        <p:spPr>
          <a:xfrm>
            <a:off x="288000" y="10250299"/>
            <a:ext cx="205740" cy="197490"/>
          </a:xfrm>
          <a:prstGeom prst="rect">
            <a:avLst/>
          </a:prstGeom>
        </p:spPr>
        <p:txBody>
          <a:bodyPr vert="horz" wrap="square" lIns="0" tIns="12700" rIns="0" bIns="0" rtlCol="0">
            <a:spAutoFit/>
          </a:bodyPr>
          <a:lstStyle/>
          <a:p>
            <a:pPr marL="12700">
              <a:lnSpc>
                <a:spcPct val="100000"/>
              </a:lnSpc>
              <a:spcBef>
                <a:spcPts val="100"/>
              </a:spcBef>
            </a:pPr>
            <a:r>
              <a:rPr lang="de-DE" sz="1200" spc="-25" dirty="0">
                <a:solidFill>
                  <a:srgbClr val="184569"/>
                </a:solidFill>
                <a:latin typeface="Montserrat" pitchFamily="2" charset="0"/>
                <a:cs typeface="Century Gothic"/>
              </a:rPr>
              <a:t>10</a:t>
            </a:r>
            <a:endParaRPr sz="1200" dirty="0">
              <a:latin typeface="Montserrat" pitchFamily="2" charset="0"/>
              <a:cs typeface="Century Gothic"/>
            </a:endParaRPr>
          </a:p>
        </p:txBody>
      </p:sp>
      <p:sp>
        <p:nvSpPr>
          <p:cNvPr id="74" name="object 62">
            <a:extLst>
              <a:ext uri="{FF2B5EF4-FFF2-40B4-BE49-F238E27FC236}">
                <a16:creationId xmlns:a16="http://schemas.microsoft.com/office/drawing/2014/main" id="{FD65E8CF-2C78-1C4B-7305-6C20D8C63506}"/>
              </a:ext>
            </a:extLst>
          </p:cNvPr>
          <p:cNvSpPr txBox="1">
            <a:spLocks noGrp="1"/>
          </p:cNvSpPr>
          <p:nvPr>
            <p:ph type="title"/>
          </p:nvPr>
        </p:nvSpPr>
        <p:spPr>
          <a:xfrm>
            <a:off x="298348" y="241300"/>
            <a:ext cx="6779359" cy="936154"/>
          </a:xfrm>
          <a:prstGeom prst="rect">
            <a:avLst/>
          </a:prstGeom>
        </p:spPr>
        <p:txBody>
          <a:bodyPr vert="horz" wrap="square" lIns="0" tIns="12700" rIns="0" bIns="0" rtlCol="0">
            <a:spAutoFit/>
          </a:bodyPr>
          <a:lstStyle/>
          <a:p>
            <a:pPr marL="71120">
              <a:lnSpc>
                <a:spcPct val="100000"/>
              </a:lnSpc>
              <a:spcBef>
                <a:spcPts val="100"/>
              </a:spcBef>
            </a:pPr>
            <a:r>
              <a:rPr lang="de-DE" spc="125" dirty="0">
                <a:solidFill>
                  <a:srgbClr val="E7FEE7"/>
                </a:solidFill>
                <a:latin typeface="Montserrat SemiBold" pitchFamily="2" charset="0"/>
              </a:rPr>
              <a:t>Programmieren für Fortgeschrittene</a:t>
            </a:r>
            <a:endParaRPr spc="95" dirty="0">
              <a:solidFill>
                <a:srgbClr val="E7FEE7"/>
              </a:solidFill>
              <a:latin typeface="Montserrat SemiBold" pitchFamily="2" charset="0"/>
            </a:endParaRPr>
          </a:p>
        </p:txBody>
      </p:sp>
      <p:pic>
        <p:nvPicPr>
          <p:cNvPr id="110" name="object 14">
            <a:extLst>
              <a:ext uri="{FF2B5EF4-FFF2-40B4-BE49-F238E27FC236}">
                <a16:creationId xmlns:a16="http://schemas.microsoft.com/office/drawing/2014/main" id="{7224B358-BF9B-9F3E-7AF0-8B528F429B53}"/>
              </a:ext>
            </a:extLst>
          </p:cNvPr>
          <p:cNvPicPr/>
          <p:nvPr/>
        </p:nvPicPr>
        <p:blipFill rotWithShape="1">
          <a:blip r:embed="rId2" cstate="print"/>
          <a:srcRect b="92804"/>
          <a:stretch/>
        </p:blipFill>
        <p:spPr>
          <a:xfrm flipH="1">
            <a:off x="11030821" y="5328554"/>
            <a:ext cx="4094879" cy="424800"/>
          </a:xfrm>
          <a:prstGeom prst="rect">
            <a:avLst/>
          </a:prstGeom>
        </p:spPr>
      </p:pic>
      <p:pic>
        <p:nvPicPr>
          <p:cNvPr id="111" name="object 14">
            <a:extLst>
              <a:ext uri="{FF2B5EF4-FFF2-40B4-BE49-F238E27FC236}">
                <a16:creationId xmlns:a16="http://schemas.microsoft.com/office/drawing/2014/main" id="{5053D454-714C-5778-33BA-052B4839E14C}"/>
              </a:ext>
            </a:extLst>
          </p:cNvPr>
          <p:cNvPicPr/>
          <p:nvPr/>
        </p:nvPicPr>
        <p:blipFill rotWithShape="1">
          <a:blip r:embed="rId2" cstate="print"/>
          <a:srcRect t="1" b="92654"/>
          <a:stretch/>
        </p:blipFill>
        <p:spPr>
          <a:xfrm>
            <a:off x="0" y="4023840"/>
            <a:ext cx="4026453" cy="445770"/>
          </a:xfrm>
          <a:prstGeom prst="rect">
            <a:avLst/>
          </a:prstGeom>
        </p:spPr>
      </p:pic>
      <p:grpSp>
        <p:nvGrpSpPr>
          <p:cNvPr id="112" name="object 15">
            <a:extLst>
              <a:ext uri="{FF2B5EF4-FFF2-40B4-BE49-F238E27FC236}">
                <a16:creationId xmlns:a16="http://schemas.microsoft.com/office/drawing/2014/main" id="{1DEA1D39-A0D1-52E7-8838-9862BA81A75E}"/>
              </a:ext>
            </a:extLst>
          </p:cNvPr>
          <p:cNvGrpSpPr/>
          <p:nvPr/>
        </p:nvGrpSpPr>
        <p:grpSpPr>
          <a:xfrm>
            <a:off x="515997" y="1769628"/>
            <a:ext cx="6586855" cy="1794510"/>
            <a:chOff x="515997" y="1769628"/>
            <a:chExt cx="6586855" cy="1794510"/>
          </a:xfrm>
        </p:grpSpPr>
        <p:sp>
          <p:nvSpPr>
            <p:cNvPr id="113" name="object 16">
              <a:extLst>
                <a:ext uri="{FF2B5EF4-FFF2-40B4-BE49-F238E27FC236}">
                  <a16:creationId xmlns:a16="http://schemas.microsoft.com/office/drawing/2014/main" id="{B6C48EA4-9DF3-A42B-A386-4229F4BFED34}"/>
                </a:ext>
              </a:extLst>
            </p:cNvPr>
            <p:cNvSpPr/>
            <p:nvPr/>
          </p:nvSpPr>
          <p:spPr>
            <a:xfrm>
              <a:off x="515997" y="2183060"/>
              <a:ext cx="2188210" cy="445770"/>
            </a:xfrm>
            <a:custGeom>
              <a:avLst/>
              <a:gdLst/>
              <a:ahLst/>
              <a:cxnLst/>
              <a:rect l="l" t="t" r="r" b="b"/>
              <a:pathLst>
                <a:path w="2188210" h="445769">
                  <a:moveTo>
                    <a:pt x="2083955" y="0"/>
                  </a:moveTo>
                  <a:lnTo>
                    <a:pt x="103682" y="0"/>
                  </a:lnTo>
                  <a:lnTo>
                    <a:pt x="63323" y="8147"/>
                  </a:lnTo>
                  <a:lnTo>
                    <a:pt x="30367" y="30367"/>
                  </a:lnTo>
                  <a:lnTo>
                    <a:pt x="8147" y="63323"/>
                  </a:lnTo>
                  <a:lnTo>
                    <a:pt x="0" y="103682"/>
                  </a:lnTo>
                  <a:lnTo>
                    <a:pt x="0" y="341820"/>
                  </a:lnTo>
                  <a:lnTo>
                    <a:pt x="8147" y="382179"/>
                  </a:lnTo>
                  <a:lnTo>
                    <a:pt x="30367" y="415136"/>
                  </a:lnTo>
                  <a:lnTo>
                    <a:pt x="63323" y="437355"/>
                  </a:lnTo>
                  <a:lnTo>
                    <a:pt x="103682" y="445503"/>
                  </a:lnTo>
                  <a:lnTo>
                    <a:pt x="2083955" y="445503"/>
                  </a:lnTo>
                  <a:lnTo>
                    <a:pt x="2124307" y="437355"/>
                  </a:lnTo>
                  <a:lnTo>
                    <a:pt x="2157260" y="415136"/>
                  </a:lnTo>
                  <a:lnTo>
                    <a:pt x="2179478" y="382179"/>
                  </a:lnTo>
                  <a:lnTo>
                    <a:pt x="2187625" y="341820"/>
                  </a:lnTo>
                  <a:lnTo>
                    <a:pt x="2187625" y="103682"/>
                  </a:lnTo>
                  <a:lnTo>
                    <a:pt x="2179478" y="63323"/>
                  </a:lnTo>
                  <a:lnTo>
                    <a:pt x="2157260" y="30367"/>
                  </a:lnTo>
                  <a:lnTo>
                    <a:pt x="2124307" y="8147"/>
                  </a:lnTo>
                  <a:lnTo>
                    <a:pt x="2083955" y="0"/>
                  </a:lnTo>
                  <a:close/>
                </a:path>
              </a:pathLst>
            </a:custGeom>
            <a:solidFill>
              <a:srgbClr val="93AEC5"/>
            </a:solidFill>
          </p:spPr>
          <p:txBody>
            <a:bodyPr wrap="square" lIns="0" tIns="0" rIns="0" bIns="0" rtlCol="0"/>
            <a:lstStyle/>
            <a:p>
              <a:endParaRPr/>
            </a:p>
          </p:txBody>
        </p:sp>
        <p:sp>
          <p:nvSpPr>
            <p:cNvPr id="114" name="object 17">
              <a:extLst>
                <a:ext uri="{FF2B5EF4-FFF2-40B4-BE49-F238E27FC236}">
                  <a16:creationId xmlns:a16="http://schemas.microsoft.com/office/drawing/2014/main" id="{A892EF51-1633-1FCE-8413-23F2D62D3C5C}"/>
                </a:ext>
              </a:extLst>
            </p:cNvPr>
            <p:cNvSpPr/>
            <p:nvPr/>
          </p:nvSpPr>
          <p:spPr>
            <a:xfrm>
              <a:off x="939798" y="1795028"/>
              <a:ext cx="6137910" cy="1743710"/>
            </a:xfrm>
            <a:custGeom>
              <a:avLst/>
              <a:gdLst/>
              <a:ahLst/>
              <a:cxnLst/>
              <a:rect l="l" t="t" r="r" b="b"/>
              <a:pathLst>
                <a:path w="6137909" h="1743710">
                  <a:moveTo>
                    <a:pt x="5954204" y="0"/>
                  </a:moveTo>
                  <a:lnTo>
                    <a:pt x="183400" y="0"/>
                  </a:lnTo>
                  <a:lnTo>
                    <a:pt x="134700" y="6562"/>
                  </a:lnTo>
                  <a:lnTo>
                    <a:pt x="90905" y="25074"/>
                  </a:lnTo>
                  <a:lnTo>
                    <a:pt x="53776" y="53776"/>
                  </a:lnTo>
                  <a:lnTo>
                    <a:pt x="25074" y="90905"/>
                  </a:lnTo>
                  <a:lnTo>
                    <a:pt x="6562" y="134700"/>
                  </a:lnTo>
                  <a:lnTo>
                    <a:pt x="0" y="183400"/>
                  </a:lnTo>
                  <a:lnTo>
                    <a:pt x="0" y="1560169"/>
                  </a:lnTo>
                  <a:lnTo>
                    <a:pt x="6562" y="1608869"/>
                  </a:lnTo>
                  <a:lnTo>
                    <a:pt x="25074" y="1652664"/>
                  </a:lnTo>
                  <a:lnTo>
                    <a:pt x="53776" y="1689793"/>
                  </a:lnTo>
                  <a:lnTo>
                    <a:pt x="90905" y="1718495"/>
                  </a:lnTo>
                  <a:lnTo>
                    <a:pt x="134700" y="1737007"/>
                  </a:lnTo>
                  <a:lnTo>
                    <a:pt x="183400" y="1743570"/>
                  </a:lnTo>
                  <a:lnTo>
                    <a:pt x="5954204" y="1743570"/>
                  </a:lnTo>
                  <a:lnTo>
                    <a:pt x="6002904" y="1737007"/>
                  </a:lnTo>
                  <a:lnTo>
                    <a:pt x="6046699" y="1718495"/>
                  </a:lnTo>
                  <a:lnTo>
                    <a:pt x="6083828" y="1689793"/>
                  </a:lnTo>
                  <a:lnTo>
                    <a:pt x="6112530" y="1652664"/>
                  </a:lnTo>
                  <a:lnTo>
                    <a:pt x="6131042" y="1608869"/>
                  </a:lnTo>
                  <a:lnTo>
                    <a:pt x="6137605" y="1560169"/>
                  </a:lnTo>
                  <a:lnTo>
                    <a:pt x="6137605" y="183400"/>
                  </a:lnTo>
                  <a:lnTo>
                    <a:pt x="6131042" y="134700"/>
                  </a:lnTo>
                  <a:lnTo>
                    <a:pt x="6112530" y="90905"/>
                  </a:lnTo>
                  <a:lnTo>
                    <a:pt x="6083828" y="53776"/>
                  </a:lnTo>
                  <a:lnTo>
                    <a:pt x="6046699" y="25074"/>
                  </a:lnTo>
                  <a:lnTo>
                    <a:pt x="6002904" y="6562"/>
                  </a:lnTo>
                  <a:lnTo>
                    <a:pt x="5954204" y="0"/>
                  </a:lnTo>
                  <a:close/>
                </a:path>
              </a:pathLst>
            </a:custGeom>
            <a:solidFill>
              <a:srgbClr val="FFFFFF"/>
            </a:solidFill>
          </p:spPr>
          <p:txBody>
            <a:bodyPr wrap="square" lIns="0" tIns="0" rIns="0" bIns="0" rtlCol="0"/>
            <a:lstStyle/>
            <a:p>
              <a:endParaRPr/>
            </a:p>
          </p:txBody>
        </p:sp>
        <p:sp>
          <p:nvSpPr>
            <p:cNvPr id="115" name="object 18">
              <a:extLst>
                <a:ext uri="{FF2B5EF4-FFF2-40B4-BE49-F238E27FC236}">
                  <a16:creationId xmlns:a16="http://schemas.microsoft.com/office/drawing/2014/main" id="{5CE25B38-9C87-9861-0BA9-7CAE698D694A}"/>
                </a:ext>
              </a:extLst>
            </p:cNvPr>
            <p:cNvSpPr/>
            <p:nvPr/>
          </p:nvSpPr>
          <p:spPr>
            <a:xfrm>
              <a:off x="939798" y="1795028"/>
              <a:ext cx="6137910" cy="1743710"/>
            </a:xfrm>
            <a:custGeom>
              <a:avLst/>
              <a:gdLst/>
              <a:ahLst/>
              <a:cxnLst/>
              <a:rect l="l" t="t" r="r" b="b"/>
              <a:pathLst>
                <a:path w="6137909" h="1743710">
                  <a:moveTo>
                    <a:pt x="183400" y="0"/>
                  </a:moveTo>
                  <a:lnTo>
                    <a:pt x="134700" y="6562"/>
                  </a:lnTo>
                  <a:lnTo>
                    <a:pt x="90905" y="25074"/>
                  </a:lnTo>
                  <a:lnTo>
                    <a:pt x="53776" y="53776"/>
                  </a:lnTo>
                  <a:lnTo>
                    <a:pt x="25074" y="90905"/>
                  </a:lnTo>
                  <a:lnTo>
                    <a:pt x="6562" y="134700"/>
                  </a:lnTo>
                  <a:lnTo>
                    <a:pt x="0" y="183400"/>
                  </a:lnTo>
                  <a:lnTo>
                    <a:pt x="0" y="1560169"/>
                  </a:lnTo>
                  <a:lnTo>
                    <a:pt x="6562" y="1608869"/>
                  </a:lnTo>
                  <a:lnTo>
                    <a:pt x="25074" y="1652664"/>
                  </a:lnTo>
                  <a:lnTo>
                    <a:pt x="53776" y="1689793"/>
                  </a:lnTo>
                  <a:lnTo>
                    <a:pt x="90905" y="1718495"/>
                  </a:lnTo>
                  <a:lnTo>
                    <a:pt x="134700" y="1737007"/>
                  </a:lnTo>
                  <a:lnTo>
                    <a:pt x="183400" y="1743570"/>
                  </a:lnTo>
                  <a:lnTo>
                    <a:pt x="5954204" y="1743570"/>
                  </a:lnTo>
                  <a:lnTo>
                    <a:pt x="6002904" y="1737007"/>
                  </a:lnTo>
                  <a:lnTo>
                    <a:pt x="6046699" y="1718495"/>
                  </a:lnTo>
                  <a:lnTo>
                    <a:pt x="6083828" y="1689793"/>
                  </a:lnTo>
                  <a:lnTo>
                    <a:pt x="6112530" y="1652664"/>
                  </a:lnTo>
                  <a:lnTo>
                    <a:pt x="6131042" y="1608869"/>
                  </a:lnTo>
                  <a:lnTo>
                    <a:pt x="6137605" y="1560169"/>
                  </a:lnTo>
                  <a:lnTo>
                    <a:pt x="6137605" y="183400"/>
                  </a:lnTo>
                  <a:lnTo>
                    <a:pt x="6131042" y="134700"/>
                  </a:lnTo>
                  <a:lnTo>
                    <a:pt x="6112530" y="90905"/>
                  </a:lnTo>
                  <a:lnTo>
                    <a:pt x="6083828" y="53776"/>
                  </a:lnTo>
                  <a:lnTo>
                    <a:pt x="6046699" y="25074"/>
                  </a:lnTo>
                  <a:lnTo>
                    <a:pt x="6002904" y="6562"/>
                  </a:lnTo>
                  <a:lnTo>
                    <a:pt x="5954204" y="0"/>
                  </a:lnTo>
                  <a:lnTo>
                    <a:pt x="183400" y="0"/>
                  </a:lnTo>
                  <a:close/>
                </a:path>
              </a:pathLst>
            </a:custGeom>
            <a:ln w="50800">
              <a:solidFill>
                <a:srgbClr val="93AEC5"/>
              </a:solidFill>
            </a:ln>
          </p:spPr>
          <p:txBody>
            <a:bodyPr wrap="square" lIns="0" tIns="0" rIns="0" bIns="0" rtlCol="0"/>
            <a:lstStyle/>
            <a:p>
              <a:endParaRPr/>
            </a:p>
          </p:txBody>
        </p:sp>
        <p:sp>
          <p:nvSpPr>
            <p:cNvPr id="116" name="object 19">
              <a:extLst>
                <a:ext uri="{FF2B5EF4-FFF2-40B4-BE49-F238E27FC236}">
                  <a16:creationId xmlns:a16="http://schemas.microsoft.com/office/drawing/2014/main" id="{036B77C2-53D4-72B1-BB09-A7E6900D10C6}"/>
                </a:ext>
              </a:extLst>
            </p:cNvPr>
            <p:cNvSpPr/>
            <p:nvPr/>
          </p:nvSpPr>
          <p:spPr>
            <a:xfrm>
              <a:off x="568854" y="2271225"/>
              <a:ext cx="290195" cy="290195"/>
            </a:xfrm>
            <a:custGeom>
              <a:avLst/>
              <a:gdLst/>
              <a:ahLst/>
              <a:cxnLst/>
              <a:rect l="l" t="t" r="r" b="b"/>
              <a:pathLst>
                <a:path w="290194" h="290194">
                  <a:moveTo>
                    <a:pt x="144475" y="0"/>
                  </a:moveTo>
                  <a:lnTo>
                    <a:pt x="98540" y="7553"/>
                  </a:lnTo>
                  <a:lnTo>
                    <a:pt x="58847" y="28481"/>
                  </a:lnTo>
                  <a:lnTo>
                    <a:pt x="27673" y="60183"/>
                  </a:lnTo>
                  <a:lnTo>
                    <a:pt x="7298" y="100057"/>
                  </a:lnTo>
                  <a:lnTo>
                    <a:pt x="0" y="145503"/>
                  </a:lnTo>
                  <a:lnTo>
                    <a:pt x="7348" y="190843"/>
                  </a:lnTo>
                  <a:lnTo>
                    <a:pt x="27823" y="230462"/>
                  </a:lnTo>
                  <a:lnTo>
                    <a:pt x="59072" y="261859"/>
                  </a:lnTo>
                  <a:lnTo>
                    <a:pt x="98740" y="282532"/>
                  </a:lnTo>
                  <a:lnTo>
                    <a:pt x="144475" y="289979"/>
                  </a:lnTo>
                  <a:lnTo>
                    <a:pt x="190316" y="282680"/>
                  </a:lnTo>
                  <a:lnTo>
                    <a:pt x="230240" y="262305"/>
                  </a:lnTo>
                  <a:lnTo>
                    <a:pt x="261793" y="231131"/>
                  </a:lnTo>
                  <a:lnTo>
                    <a:pt x="282523" y="191438"/>
                  </a:lnTo>
                  <a:lnTo>
                    <a:pt x="289979" y="145503"/>
                  </a:lnTo>
                  <a:lnTo>
                    <a:pt x="289292" y="131203"/>
                  </a:lnTo>
                  <a:lnTo>
                    <a:pt x="278625" y="89268"/>
                  </a:lnTo>
                  <a:lnTo>
                    <a:pt x="256428" y="53117"/>
                  </a:lnTo>
                  <a:lnTo>
                    <a:pt x="225285" y="24898"/>
                  </a:lnTo>
                  <a:lnTo>
                    <a:pt x="187274" y="6547"/>
                  </a:lnTo>
                  <a:lnTo>
                    <a:pt x="144475" y="0"/>
                  </a:lnTo>
                  <a:close/>
                </a:path>
              </a:pathLst>
            </a:custGeom>
            <a:solidFill>
              <a:srgbClr val="EECF1F"/>
            </a:solidFill>
          </p:spPr>
          <p:txBody>
            <a:bodyPr wrap="square" lIns="0" tIns="0" rIns="0" bIns="0" rtlCol="0"/>
            <a:lstStyle/>
            <a:p>
              <a:endParaRPr/>
            </a:p>
          </p:txBody>
        </p:sp>
        <p:sp>
          <p:nvSpPr>
            <p:cNvPr id="117" name="object 20">
              <a:extLst>
                <a:ext uri="{FF2B5EF4-FFF2-40B4-BE49-F238E27FC236}">
                  <a16:creationId xmlns:a16="http://schemas.microsoft.com/office/drawing/2014/main" id="{A70694EF-9123-DBB9-A93D-5C71113EA1F3}"/>
                </a:ext>
              </a:extLst>
            </p:cNvPr>
            <p:cNvSpPr/>
            <p:nvPr/>
          </p:nvSpPr>
          <p:spPr>
            <a:xfrm>
              <a:off x="568854" y="2271225"/>
              <a:ext cx="290195" cy="290195"/>
            </a:xfrm>
            <a:custGeom>
              <a:avLst/>
              <a:gdLst/>
              <a:ahLst/>
              <a:cxnLst/>
              <a:rect l="l" t="t" r="r" b="b"/>
              <a:pathLst>
                <a:path w="290194" h="290194">
                  <a:moveTo>
                    <a:pt x="144475" y="0"/>
                  </a:moveTo>
                  <a:lnTo>
                    <a:pt x="98540" y="7553"/>
                  </a:lnTo>
                  <a:lnTo>
                    <a:pt x="58847" y="28481"/>
                  </a:lnTo>
                  <a:lnTo>
                    <a:pt x="27673" y="60183"/>
                  </a:lnTo>
                  <a:lnTo>
                    <a:pt x="7298" y="100057"/>
                  </a:lnTo>
                  <a:lnTo>
                    <a:pt x="0" y="145503"/>
                  </a:lnTo>
                  <a:lnTo>
                    <a:pt x="7348" y="190843"/>
                  </a:lnTo>
                  <a:lnTo>
                    <a:pt x="27823" y="230462"/>
                  </a:lnTo>
                  <a:lnTo>
                    <a:pt x="59072" y="261859"/>
                  </a:lnTo>
                  <a:lnTo>
                    <a:pt x="98740" y="282532"/>
                  </a:lnTo>
                  <a:lnTo>
                    <a:pt x="144475" y="289979"/>
                  </a:lnTo>
                  <a:lnTo>
                    <a:pt x="190316" y="282680"/>
                  </a:lnTo>
                  <a:lnTo>
                    <a:pt x="230240" y="262305"/>
                  </a:lnTo>
                  <a:lnTo>
                    <a:pt x="261793" y="231131"/>
                  </a:lnTo>
                  <a:lnTo>
                    <a:pt x="282523" y="191438"/>
                  </a:lnTo>
                  <a:lnTo>
                    <a:pt x="289979" y="145503"/>
                  </a:lnTo>
                  <a:lnTo>
                    <a:pt x="289292" y="131203"/>
                  </a:lnTo>
                  <a:lnTo>
                    <a:pt x="278625" y="89268"/>
                  </a:lnTo>
                  <a:lnTo>
                    <a:pt x="256428" y="53117"/>
                  </a:lnTo>
                  <a:lnTo>
                    <a:pt x="225285" y="24898"/>
                  </a:lnTo>
                  <a:lnTo>
                    <a:pt x="187274" y="6547"/>
                  </a:lnTo>
                  <a:lnTo>
                    <a:pt x="144475" y="0"/>
                  </a:lnTo>
                  <a:close/>
                </a:path>
              </a:pathLst>
            </a:custGeom>
            <a:solidFill>
              <a:srgbClr val="184569"/>
            </a:solidFill>
          </p:spPr>
          <p:txBody>
            <a:bodyPr wrap="square" lIns="0" tIns="0" rIns="0" bIns="0" rtlCol="0"/>
            <a:lstStyle/>
            <a:p>
              <a:endParaRPr/>
            </a:p>
          </p:txBody>
        </p:sp>
        <p:sp>
          <p:nvSpPr>
            <p:cNvPr id="118" name="object 21">
              <a:extLst>
                <a:ext uri="{FF2B5EF4-FFF2-40B4-BE49-F238E27FC236}">
                  <a16:creationId xmlns:a16="http://schemas.microsoft.com/office/drawing/2014/main" id="{2B9D311D-0D05-D6AC-2B71-E72F1BD796F1}"/>
                </a:ext>
              </a:extLst>
            </p:cNvPr>
            <p:cNvSpPr/>
            <p:nvPr/>
          </p:nvSpPr>
          <p:spPr>
            <a:xfrm>
              <a:off x="620972" y="2274328"/>
              <a:ext cx="276860" cy="209550"/>
            </a:xfrm>
            <a:custGeom>
              <a:avLst/>
              <a:gdLst/>
              <a:ahLst/>
              <a:cxnLst/>
              <a:rect l="l" t="t" r="r" b="b"/>
              <a:pathLst>
                <a:path w="276859" h="209550">
                  <a:moveTo>
                    <a:pt x="0" y="142405"/>
                  </a:moveTo>
                  <a:lnTo>
                    <a:pt x="67081" y="209473"/>
                  </a:lnTo>
                  <a:lnTo>
                    <a:pt x="276555" y="0"/>
                  </a:lnTo>
                </a:path>
              </a:pathLst>
            </a:custGeom>
            <a:ln w="41275">
              <a:solidFill>
                <a:srgbClr val="96ACC5"/>
              </a:solidFill>
            </a:ln>
          </p:spPr>
          <p:txBody>
            <a:bodyPr wrap="square" lIns="0" tIns="0" rIns="0" bIns="0" rtlCol="0"/>
            <a:lstStyle/>
            <a:p>
              <a:endParaRPr/>
            </a:p>
          </p:txBody>
        </p:sp>
        <p:sp>
          <p:nvSpPr>
            <p:cNvPr id="119" name="object 22">
              <a:extLst>
                <a:ext uri="{FF2B5EF4-FFF2-40B4-BE49-F238E27FC236}">
                  <a16:creationId xmlns:a16="http://schemas.microsoft.com/office/drawing/2014/main" id="{9CE426B3-1A00-9065-2458-603FBADCC5B4}"/>
                </a:ext>
              </a:extLst>
            </p:cNvPr>
            <p:cNvSpPr/>
            <p:nvPr/>
          </p:nvSpPr>
          <p:spPr>
            <a:xfrm>
              <a:off x="620972" y="2274328"/>
              <a:ext cx="276860" cy="209550"/>
            </a:xfrm>
            <a:custGeom>
              <a:avLst/>
              <a:gdLst/>
              <a:ahLst/>
              <a:cxnLst/>
              <a:rect l="l" t="t" r="r" b="b"/>
              <a:pathLst>
                <a:path w="276859" h="209550">
                  <a:moveTo>
                    <a:pt x="0" y="142405"/>
                  </a:moveTo>
                  <a:lnTo>
                    <a:pt x="67081" y="209473"/>
                  </a:lnTo>
                  <a:lnTo>
                    <a:pt x="276555" y="0"/>
                  </a:lnTo>
                </a:path>
              </a:pathLst>
            </a:custGeom>
            <a:ln w="30962">
              <a:solidFill>
                <a:srgbClr val="EBFFFF"/>
              </a:solidFill>
            </a:ln>
          </p:spPr>
          <p:txBody>
            <a:bodyPr wrap="square" lIns="0" tIns="0" rIns="0" bIns="0" rtlCol="0"/>
            <a:lstStyle/>
            <a:p>
              <a:endParaRPr/>
            </a:p>
          </p:txBody>
        </p:sp>
      </p:grpSp>
      <p:sp>
        <p:nvSpPr>
          <p:cNvPr id="121" name="object 31">
            <a:extLst>
              <a:ext uri="{FF2B5EF4-FFF2-40B4-BE49-F238E27FC236}">
                <a16:creationId xmlns:a16="http://schemas.microsoft.com/office/drawing/2014/main" id="{038EF0C9-F2BA-E35B-A4E2-CBA5B65986AE}"/>
              </a:ext>
            </a:extLst>
          </p:cNvPr>
          <p:cNvSpPr txBox="1"/>
          <p:nvPr/>
        </p:nvSpPr>
        <p:spPr>
          <a:xfrm>
            <a:off x="1214899" y="1998234"/>
            <a:ext cx="5662151" cy="1263936"/>
          </a:xfrm>
          <a:prstGeom prst="rect">
            <a:avLst/>
          </a:prstGeom>
        </p:spPr>
        <p:txBody>
          <a:bodyPr vert="horz" wrap="square" lIns="0" tIns="12700" rIns="0" bIns="0" rtlCol="0">
            <a:spAutoFit/>
          </a:bodyPr>
          <a:lstStyle/>
          <a:p>
            <a:pPr marL="12700">
              <a:lnSpc>
                <a:spcPct val="100000"/>
              </a:lnSpc>
              <a:spcBef>
                <a:spcPts val="100"/>
              </a:spcBef>
            </a:pPr>
            <a:r>
              <a:rPr sz="1800" spc="95" dirty="0">
                <a:solidFill>
                  <a:srgbClr val="184569"/>
                </a:solidFill>
                <a:latin typeface="Montserrat" pitchFamily="2" charset="0"/>
                <a:cs typeface="Century Gothic"/>
              </a:rPr>
              <a:t>INFO</a:t>
            </a:r>
            <a:endParaRPr lang="de-DE" sz="1800" spc="95" dirty="0">
              <a:solidFill>
                <a:srgbClr val="184569"/>
              </a:solidFill>
              <a:latin typeface="Montserrat" pitchFamily="2" charset="0"/>
              <a:cs typeface="Century Gothic"/>
            </a:endParaRPr>
          </a:p>
          <a:p>
            <a:pPr marL="12700" marR="114935" algn="just">
              <a:lnSpc>
                <a:spcPct val="118100"/>
              </a:lnSpc>
              <a:spcBef>
                <a:spcPts val="815"/>
              </a:spcBef>
            </a:pPr>
            <a:r>
              <a:rPr lang="de-DE" sz="1200" dirty="0">
                <a:solidFill>
                  <a:srgbClr val="184569"/>
                </a:solidFill>
                <a:latin typeface="Hind"/>
                <a:cs typeface="Hind"/>
              </a:rPr>
              <a:t>Vielleicht hast du dir schon Gedanken darüber gemacht, wie man die Funktionalität unseres Rauchmelders erweitern könnte. Du kannst probieren, diese Erweiterungen mit dem </a:t>
            </a:r>
            <a:r>
              <a:rPr lang="de-DE" sz="1200" dirty="0" err="1">
                <a:solidFill>
                  <a:srgbClr val="184569"/>
                </a:solidFill>
                <a:latin typeface="Hind"/>
                <a:cs typeface="Hind"/>
              </a:rPr>
              <a:t>Calliope</a:t>
            </a:r>
            <a:r>
              <a:rPr lang="de-DE" sz="1200" dirty="0">
                <a:solidFill>
                  <a:srgbClr val="184569"/>
                </a:solidFill>
                <a:latin typeface="Hind"/>
                <a:cs typeface="Hind"/>
              </a:rPr>
              <a:t> mini umzusetzen. Zu einigen Ideen findest du im Folgenden ein paar Tipps und Links, die dir weiterhelfen können.</a:t>
            </a:r>
            <a:endParaRPr lang="de-DE" sz="1200" dirty="0">
              <a:latin typeface="Hind"/>
              <a:cs typeface="Hind"/>
            </a:endParaRPr>
          </a:p>
        </p:txBody>
      </p:sp>
      <p:sp>
        <p:nvSpPr>
          <p:cNvPr id="122" name="object 32">
            <a:extLst>
              <a:ext uri="{FF2B5EF4-FFF2-40B4-BE49-F238E27FC236}">
                <a16:creationId xmlns:a16="http://schemas.microsoft.com/office/drawing/2014/main" id="{47A16EAB-C52B-69A4-58C5-C02086150A84}"/>
              </a:ext>
            </a:extLst>
          </p:cNvPr>
          <p:cNvSpPr txBox="1"/>
          <p:nvPr/>
        </p:nvSpPr>
        <p:spPr>
          <a:xfrm>
            <a:off x="1214899" y="4102494"/>
            <a:ext cx="2614151" cy="289823"/>
          </a:xfrm>
          <a:prstGeom prst="rect">
            <a:avLst/>
          </a:prstGeom>
        </p:spPr>
        <p:txBody>
          <a:bodyPr vert="horz" wrap="square" lIns="0" tIns="12700" rIns="0" bIns="0" rtlCol="0">
            <a:spAutoFit/>
          </a:bodyPr>
          <a:lstStyle/>
          <a:p>
            <a:pPr marL="12700">
              <a:lnSpc>
                <a:spcPct val="100000"/>
              </a:lnSpc>
              <a:spcBef>
                <a:spcPts val="100"/>
              </a:spcBef>
            </a:pPr>
            <a:r>
              <a:rPr lang="de-DE" sz="1800" spc="105" dirty="0">
                <a:solidFill>
                  <a:srgbClr val="EAFEFE"/>
                </a:solidFill>
                <a:latin typeface="Montserrat" pitchFamily="2" charset="0"/>
                <a:cs typeface="Century Gothic"/>
              </a:rPr>
              <a:t>ZUSATZAUFGABEN</a:t>
            </a:r>
            <a:endParaRPr lang="de-DE" sz="1800" dirty="0">
              <a:latin typeface="Montserrat" pitchFamily="2" charset="0"/>
              <a:cs typeface="Century Gothic"/>
            </a:endParaRPr>
          </a:p>
        </p:txBody>
      </p:sp>
      <p:sp>
        <p:nvSpPr>
          <p:cNvPr id="123" name="object 33">
            <a:extLst>
              <a:ext uri="{FF2B5EF4-FFF2-40B4-BE49-F238E27FC236}">
                <a16:creationId xmlns:a16="http://schemas.microsoft.com/office/drawing/2014/main" id="{F072DA10-60ED-8733-D03B-565BBDF76B64}"/>
              </a:ext>
            </a:extLst>
          </p:cNvPr>
          <p:cNvSpPr txBox="1"/>
          <p:nvPr/>
        </p:nvSpPr>
        <p:spPr>
          <a:xfrm>
            <a:off x="1212049" y="5466744"/>
            <a:ext cx="4638573" cy="884345"/>
          </a:xfrm>
          <a:prstGeom prst="rect">
            <a:avLst/>
          </a:prstGeom>
        </p:spPr>
        <p:txBody>
          <a:bodyPr vert="horz" wrap="square" lIns="0" tIns="12700" rIns="0" bIns="0" rtlCol="0">
            <a:spAutoFit/>
          </a:bodyPr>
          <a:lstStyle/>
          <a:p>
            <a:pPr marL="12700" marR="5080" algn="just">
              <a:lnSpc>
                <a:spcPct val="118100"/>
              </a:lnSpc>
              <a:spcBef>
                <a:spcPts val="100"/>
              </a:spcBef>
            </a:pPr>
            <a:r>
              <a:rPr lang="de-DE" sz="1200" dirty="0">
                <a:solidFill>
                  <a:srgbClr val="184569"/>
                </a:solidFill>
                <a:latin typeface="Hind"/>
                <a:cs typeface="Hind"/>
              </a:rPr>
              <a:t>Der </a:t>
            </a:r>
            <a:r>
              <a:rPr lang="de-DE" sz="1200" dirty="0" err="1">
                <a:solidFill>
                  <a:srgbClr val="184569"/>
                </a:solidFill>
                <a:latin typeface="Hind"/>
                <a:cs typeface="Hind"/>
              </a:rPr>
              <a:t>Calliope</a:t>
            </a:r>
            <a:r>
              <a:rPr lang="de-DE" sz="1200" dirty="0">
                <a:solidFill>
                  <a:srgbClr val="184569"/>
                </a:solidFill>
                <a:latin typeface="Hind"/>
                <a:cs typeface="Hind"/>
              </a:rPr>
              <a:t> kann Daten per Bluetooth an die App  	          senden. Die Daten können dort in ein Diagramm eingetragen und als Graph auf deinem Tablet oder Smartphone angezeigt werden. Folge dem QR-Code um zu sehen, wie dies funktioniert. </a:t>
            </a:r>
            <a:endParaRPr sz="1200" dirty="0">
              <a:latin typeface="Hind"/>
              <a:cs typeface="Hind"/>
            </a:endParaRPr>
          </a:p>
        </p:txBody>
      </p:sp>
      <p:sp>
        <p:nvSpPr>
          <p:cNvPr id="132" name="object 45">
            <a:extLst>
              <a:ext uri="{FF2B5EF4-FFF2-40B4-BE49-F238E27FC236}">
                <a16:creationId xmlns:a16="http://schemas.microsoft.com/office/drawing/2014/main" id="{6E437CCD-6447-A4B3-1B58-30F23D46C72A}"/>
              </a:ext>
            </a:extLst>
          </p:cNvPr>
          <p:cNvSpPr txBox="1"/>
          <p:nvPr/>
        </p:nvSpPr>
        <p:spPr>
          <a:xfrm>
            <a:off x="12344148" y="8465081"/>
            <a:ext cx="873916" cy="197490"/>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Montserrat" pitchFamily="2" charset="0"/>
                <a:cs typeface="Century Gothic"/>
              </a:rPr>
              <a:t>123456789</a:t>
            </a:r>
            <a:endParaRPr sz="1200" dirty="0">
              <a:latin typeface="Montserrat" pitchFamily="2" charset="0"/>
              <a:cs typeface="Century Gothic"/>
            </a:endParaRPr>
          </a:p>
        </p:txBody>
      </p:sp>
      <p:sp>
        <p:nvSpPr>
          <p:cNvPr id="133" name="object 32">
            <a:extLst>
              <a:ext uri="{FF2B5EF4-FFF2-40B4-BE49-F238E27FC236}">
                <a16:creationId xmlns:a16="http://schemas.microsoft.com/office/drawing/2014/main" id="{F4196AA7-36D7-E269-6746-EB42B67A7011}"/>
              </a:ext>
            </a:extLst>
          </p:cNvPr>
          <p:cNvSpPr txBox="1"/>
          <p:nvPr/>
        </p:nvSpPr>
        <p:spPr>
          <a:xfrm rot="10800000">
            <a:off x="11485327" y="5388317"/>
            <a:ext cx="2542095" cy="289823"/>
          </a:xfrm>
          <a:prstGeom prst="rect">
            <a:avLst/>
          </a:prstGeom>
        </p:spPr>
        <p:txBody>
          <a:bodyPr vert="horz" wrap="square" lIns="0" tIns="12700" rIns="0" bIns="0" rtlCol="0">
            <a:spAutoFit/>
          </a:bodyPr>
          <a:lstStyle/>
          <a:p>
            <a:pPr marL="12700">
              <a:lnSpc>
                <a:spcPct val="100000"/>
              </a:lnSpc>
              <a:spcBef>
                <a:spcPts val="100"/>
              </a:spcBef>
            </a:pPr>
            <a:r>
              <a:rPr lang="de-DE" sz="1800" spc="105" dirty="0">
                <a:solidFill>
                  <a:srgbClr val="EAFEFE"/>
                </a:solidFill>
                <a:latin typeface="Montserrat" pitchFamily="2" charset="0"/>
                <a:cs typeface="Century Gothic"/>
              </a:rPr>
              <a:t>MUSTERLÖSUNG</a:t>
            </a:r>
            <a:endParaRPr lang="de-DE" sz="1800" dirty="0">
              <a:latin typeface="Montserrat" pitchFamily="2" charset="0"/>
              <a:cs typeface="Century Gothic"/>
            </a:endParaRPr>
          </a:p>
        </p:txBody>
      </p:sp>
      <p:sp>
        <p:nvSpPr>
          <p:cNvPr id="136" name="object 43">
            <a:extLst>
              <a:ext uri="{FF2B5EF4-FFF2-40B4-BE49-F238E27FC236}">
                <a16:creationId xmlns:a16="http://schemas.microsoft.com/office/drawing/2014/main" id="{11F2BD64-5C38-1892-26C3-6303F3445E14}"/>
              </a:ext>
            </a:extLst>
          </p:cNvPr>
          <p:cNvSpPr txBox="1"/>
          <p:nvPr/>
        </p:nvSpPr>
        <p:spPr>
          <a:xfrm>
            <a:off x="1101702" y="5057942"/>
            <a:ext cx="3558087" cy="259045"/>
          </a:xfrm>
          <a:prstGeom prst="rect">
            <a:avLst/>
          </a:prstGeom>
        </p:spPr>
        <p:txBody>
          <a:bodyPr vert="horz" wrap="square" lIns="0" tIns="12700" rIns="0" bIns="0" rtlCol="0">
            <a:spAutoFit/>
          </a:bodyPr>
          <a:lstStyle/>
          <a:p>
            <a:pPr marL="15240">
              <a:lnSpc>
                <a:spcPct val="100000"/>
              </a:lnSpc>
              <a:spcBef>
                <a:spcPts val="100"/>
              </a:spcBef>
            </a:pPr>
            <a:r>
              <a:rPr lang="de-DE" sz="1600" dirty="0">
                <a:solidFill>
                  <a:srgbClr val="184569"/>
                </a:solidFill>
                <a:latin typeface="Hind"/>
                <a:cs typeface="Hind"/>
              </a:rPr>
              <a:t>Lichtstärke in einem Graphen anzeigen</a:t>
            </a:r>
            <a:endParaRPr sz="1600" dirty="0">
              <a:latin typeface="Hind"/>
              <a:cs typeface="Hind"/>
            </a:endParaRPr>
          </a:p>
        </p:txBody>
      </p:sp>
      <p:pic>
        <p:nvPicPr>
          <p:cNvPr id="139" name="Grafik 138">
            <a:extLst>
              <a:ext uri="{FF2B5EF4-FFF2-40B4-BE49-F238E27FC236}">
                <a16:creationId xmlns:a16="http://schemas.microsoft.com/office/drawing/2014/main" id="{AF18FCA6-272E-8103-0C1C-9080813C1409}"/>
              </a:ext>
            </a:extLst>
          </p:cNvPr>
          <p:cNvPicPr>
            <a:picLocks noChangeAspect="1"/>
          </p:cNvPicPr>
          <p:nvPr/>
        </p:nvPicPr>
        <p:blipFill>
          <a:blip r:embed="rId3"/>
          <a:stretch>
            <a:fillRect/>
          </a:stretch>
        </p:blipFill>
        <p:spPr>
          <a:xfrm>
            <a:off x="4542550" y="5506614"/>
            <a:ext cx="581900" cy="167774"/>
          </a:xfrm>
          <a:prstGeom prst="rect">
            <a:avLst/>
          </a:prstGeom>
        </p:spPr>
      </p:pic>
      <p:sp>
        <p:nvSpPr>
          <p:cNvPr id="141" name="object 33">
            <a:extLst>
              <a:ext uri="{FF2B5EF4-FFF2-40B4-BE49-F238E27FC236}">
                <a16:creationId xmlns:a16="http://schemas.microsoft.com/office/drawing/2014/main" id="{B7BD207C-0823-5616-C833-C809B8C0CE70}"/>
              </a:ext>
            </a:extLst>
          </p:cNvPr>
          <p:cNvSpPr txBox="1"/>
          <p:nvPr/>
        </p:nvSpPr>
        <p:spPr>
          <a:xfrm>
            <a:off x="1238170" y="8013700"/>
            <a:ext cx="4593392" cy="1320105"/>
          </a:xfrm>
          <a:prstGeom prst="rect">
            <a:avLst/>
          </a:prstGeom>
        </p:spPr>
        <p:txBody>
          <a:bodyPr vert="horz" wrap="square" lIns="0" tIns="12700" rIns="0" bIns="0" rtlCol="0">
            <a:spAutoFit/>
          </a:bodyPr>
          <a:lstStyle/>
          <a:p>
            <a:pPr marL="12700" marR="5080" algn="just">
              <a:lnSpc>
                <a:spcPct val="118100"/>
              </a:lnSpc>
              <a:spcBef>
                <a:spcPts val="100"/>
              </a:spcBef>
            </a:pPr>
            <a:r>
              <a:rPr lang="de-DE" sz="1200" dirty="0">
                <a:solidFill>
                  <a:srgbClr val="184569"/>
                </a:solidFill>
                <a:latin typeface="Hind"/>
                <a:cs typeface="Hind"/>
              </a:rPr>
              <a:t>Den Alarmton auswählen? Seine Lautstärke verändern? Zwischen optischem und akustischem Alarmsignal wechseln? Den Rauchmelder per Sprachsteuerung bedienen? Es gibt viele Möglichkeiten, die Funktionen deines Rauchmelders zu erweitern oder den Bedienungskomfort zu erhöhen. Anregungen und Tipps hierzu findest du, wenn du dem QR-Code folgst.</a:t>
            </a:r>
            <a:endParaRPr sz="1200" dirty="0">
              <a:latin typeface="Hind"/>
              <a:cs typeface="Hind"/>
            </a:endParaRPr>
          </a:p>
        </p:txBody>
      </p:sp>
      <p:sp>
        <p:nvSpPr>
          <p:cNvPr id="143" name="object 43">
            <a:extLst>
              <a:ext uri="{FF2B5EF4-FFF2-40B4-BE49-F238E27FC236}">
                <a16:creationId xmlns:a16="http://schemas.microsoft.com/office/drawing/2014/main" id="{12B4635E-63F3-6A38-0F7F-AF0E2D55B3AD}"/>
              </a:ext>
            </a:extLst>
          </p:cNvPr>
          <p:cNvSpPr txBox="1"/>
          <p:nvPr/>
        </p:nvSpPr>
        <p:spPr>
          <a:xfrm>
            <a:off x="1101702" y="7591425"/>
            <a:ext cx="3558087" cy="259045"/>
          </a:xfrm>
          <a:prstGeom prst="rect">
            <a:avLst/>
          </a:prstGeom>
        </p:spPr>
        <p:txBody>
          <a:bodyPr vert="horz" wrap="square" lIns="0" tIns="12700" rIns="0" bIns="0" rtlCol="0">
            <a:spAutoFit/>
          </a:bodyPr>
          <a:lstStyle/>
          <a:p>
            <a:pPr marL="15240">
              <a:lnSpc>
                <a:spcPct val="100000"/>
              </a:lnSpc>
              <a:spcBef>
                <a:spcPts val="100"/>
              </a:spcBef>
            </a:pPr>
            <a:r>
              <a:rPr lang="de-DE" sz="1600" dirty="0">
                <a:solidFill>
                  <a:srgbClr val="184569"/>
                </a:solidFill>
                <a:latin typeface="Hind"/>
                <a:cs typeface="Hind"/>
              </a:rPr>
              <a:t>Komfortfunktionen für den Rauchmelder</a:t>
            </a:r>
            <a:endParaRPr lang="de-DE" sz="1600" dirty="0">
              <a:latin typeface="Hind"/>
              <a:cs typeface="Hind"/>
            </a:endParaRPr>
          </a:p>
        </p:txBody>
      </p:sp>
      <p:sp>
        <p:nvSpPr>
          <p:cNvPr id="145" name="object 33">
            <a:extLst>
              <a:ext uri="{FF2B5EF4-FFF2-40B4-BE49-F238E27FC236}">
                <a16:creationId xmlns:a16="http://schemas.microsoft.com/office/drawing/2014/main" id="{EF03B572-4C04-117A-6125-E79DDBC4417A}"/>
              </a:ext>
            </a:extLst>
          </p:cNvPr>
          <p:cNvSpPr txBox="1"/>
          <p:nvPr/>
        </p:nvSpPr>
        <p:spPr>
          <a:xfrm>
            <a:off x="8617999" y="2527300"/>
            <a:ext cx="4521594" cy="1755865"/>
          </a:xfrm>
          <a:prstGeom prst="rect">
            <a:avLst/>
          </a:prstGeom>
        </p:spPr>
        <p:txBody>
          <a:bodyPr vert="horz" wrap="square" lIns="0" tIns="12700" rIns="0" bIns="0" rtlCol="0">
            <a:spAutoFit/>
          </a:bodyPr>
          <a:lstStyle/>
          <a:p>
            <a:pPr marL="12700" marR="5080" algn="just">
              <a:lnSpc>
                <a:spcPct val="118100"/>
              </a:lnSpc>
              <a:spcBef>
                <a:spcPts val="100"/>
              </a:spcBef>
            </a:pPr>
            <a:r>
              <a:rPr lang="de-DE" sz="1200" dirty="0">
                <a:solidFill>
                  <a:srgbClr val="184569"/>
                </a:solidFill>
                <a:latin typeface="Hind"/>
                <a:cs typeface="Hind"/>
              </a:rPr>
              <a:t>Stelle dir vor, der Rauchmelder im Wohnzimmer löst einen Brandalarm aus, aber du selbst bekommst davon in deinem Zimmer nichts mit. Es wäre doch gut, wenn der Rauchmelder in deinem Zimmer in diesem Fall ebenfalls einen Alarm ausgeben würde. Dies kann realisiert werden, indem Rauchmelder z.B. über Funk miteinander vernetzt werden. Programmiere deinen </a:t>
            </a:r>
            <a:r>
              <a:rPr lang="de-DE" sz="1200" dirty="0" err="1">
                <a:solidFill>
                  <a:srgbClr val="184569"/>
                </a:solidFill>
                <a:latin typeface="Hind"/>
                <a:cs typeface="Hind"/>
              </a:rPr>
              <a:t>Calliope</a:t>
            </a:r>
            <a:r>
              <a:rPr lang="de-DE" sz="1200" dirty="0">
                <a:solidFill>
                  <a:srgbClr val="184569"/>
                </a:solidFill>
                <a:latin typeface="Hind"/>
                <a:cs typeface="Hind"/>
              </a:rPr>
              <a:t> so, dass er einen Alarm an einen anderen </a:t>
            </a:r>
            <a:r>
              <a:rPr lang="de-DE" sz="1200" dirty="0" err="1">
                <a:solidFill>
                  <a:srgbClr val="184569"/>
                </a:solidFill>
                <a:latin typeface="Hind"/>
                <a:cs typeface="Hind"/>
              </a:rPr>
              <a:t>Calliope</a:t>
            </a:r>
            <a:r>
              <a:rPr lang="de-DE" sz="1200" dirty="0">
                <a:solidFill>
                  <a:srgbClr val="184569"/>
                </a:solidFill>
                <a:latin typeface="Hind"/>
                <a:cs typeface="Hind"/>
              </a:rPr>
              <a:t> weitergibt. Hilfen hierzu findest du, wenn du dem QR-Code folgst. </a:t>
            </a:r>
            <a:endParaRPr sz="1200" dirty="0">
              <a:latin typeface="Hind"/>
              <a:cs typeface="Hind"/>
            </a:endParaRPr>
          </a:p>
        </p:txBody>
      </p:sp>
      <p:sp>
        <p:nvSpPr>
          <p:cNvPr id="147" name="object 43">
            <a:extLst>
              <a:ext uri="{FF2B5EF4-FFF2-40B4-BE49-F238E27FC236}">
                <a16:creationId xmlns:a16="http://schemas.microsoft.com/office/drawing/2014/main" id="{F712DC62-9872-C341-7BE6-6102ED4183CC}"/>
              </a:ext>
            </a:extLst>
          </p:cNvPr>
          <p:cNvSpPr txBox="1"/>
          <p:nvPr/>
        </p:nvSpPr>
        <p:spPr>
          <a:xfrm>
            <a:off x="8352253" y="2077252"/>
            <a:ext cx="3558087" cy="259045"/>
          </a:xfrm>
          <a:prstGeom prst="rect">
            <a:avLst/>
          </a:prstGeom>
        </p:spPr>
        <p:txBody>
          <a:bodyPr vert="horz" wrap="square" lIns="0" tIns="12700" rIns="0" bIns="0" rtlCol="0">
            <a:spAutoFit/>
          </a:bodyPr>
          <a:lstStyle/>
          <a:p>
            <a:pPr marL="15240">
              <a:lnSpc>
                <a:spcPct val="100000"/>
              </a:lnSpc>
              <a:spcBef>
                <a:spcPts val="100"/>
              </a:spcBef>
            </a:pPr>
            <a:r>
              <a:rPr lang="de-DE" sz="1600" dirty="0">
                <a:solidFill>
                  <a:srgbClr val="184569"/>
                </a:solidFill>
                <a:latin typeface="Hind"/>
                <a:cs typeface="Hind"/>
              </a:rPr>
              <a:t>Rauchmelder vernetzen</a:t>
            </a:r>
            <a:endParaRPr lang="de-DE" sz="1600" dirty="0">
              <a:latin typeface="Hind"/>
              <a:cs typeface="Hind"/>
            </a:endParaRPr>
          </a:p>
        </p:txBody>
      </p:sp>
      <p:pic>
        <p:nvPicPr>
          <p:cNvPr id="154" name="Grafik 153">
            <a:extLst>
              <a:ext uri="{FF2B5EF4-FFF2-40B4-BE49-F238E27FC236}">
                <a16:creationId xmlns:a16="http://schemas.microsoft.com/office/drawing/2014/main" id="{4334C59E-64CA-2E54-5BF7-5D17A14D48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8519" y="3996000"/>
            <a:ext cx="519901" cy="519901"/>
          </a:xfrm>
          <a:prstGeom prst="rect">
            <a:avLst/>
          </a:prstGeom>
        </p:spPr>
      </p:pic>
      <p:pic>
        <p:nvPicPr>
          <p:cNvPr id="17" name="Grafik 16">
            <a:extLst>
              <a:ext uri="{FF2B5EF4-FFF2-40B4-BE49-F238E27FC236}">
                <a16:creationId xmlns:a16="http://schemas.microsoft.com/office/drawing/2014/main" id="{B868DE0C-BD40-F331-D453-1D0A85DE551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31133" y="5308708"/>
            <a:ext cx="527855" cy="527855"/>
          </a:xfrm>
          <a:prstGeom prst="rect">
            <a:avLst/>
          </a:prstGeom>
        </p:spPr>
      </p:pic>
      <p:sp>
        <p:nvSpPr>
          <p:cNvPr id="18" name="object 33">
            <a:extLst>
              <a:ext uri="{FF2B5EF4-FFF2-40B4-BE49-F238E27FC236}">
                <a16:creationId xmlns:a16="http://schemas.microsoft.com/office/drawing/2014/main" id="{C2AEBA48-6E9C-0223-C44B-6963FBC7D67A}"/>
              </a:ext>
            </a:extLst>
          </p:cNvPr>
          <p:cNvSpPr txBox="1"/>
          <p:nvPr/>
        </p:nvSpPr>
        <p:spPr>
          <a:xfrm rot="10800000">
            <a:off x="11669394" y="5927983"/>
            <a:ext cx="2290916" cy="230704"/>
          </a:xfrm>
          <a:prstGeom prst="rect">
            <a:avLst/>
          </a:prstGeom>
        </p:spPr>
        <p:txBody>
          <a:bodyPr vert="horz" wrap="square" lIns="0" tIns="12700" rIns="0" bIns="0" rtlCol="0">
            <a:spAutoFit/>
          </a:bodyPr>
          <a:lstStyle/>
          <a:p>
            <a:pPr marL="12700" marR="5080" algn="just">
              <a:lnSpc>
                <a:spcPct val="118100"/>
              </a:lnSpc>
              <a:spcBef>
                <a:spcPts val="100"/>
              </a:spcBef>
            </a:pPr>
            <a:r>
              <a:rPr lang="de-DE" sz="1200" dirty="0">
                <a:solidFill>
                  <a:srgbClr val="184569"/>
                </a:solidFill>
                <a:latin typeface="Hind"/>
                <a:cs typeface="Hind"/>
              </a:rPr>
              <a:t>Lösungsvorschlag zu Aufgabe 6</a:t>
            </a:r>
            <a:endParaRPr sz="1200" dirty="0">
              <a:latin typeface="Hind"/>
              <a:cs typeface="Hind"/>
            </a:endParaRPr>
          </a:p>
        </p:txBody>
      </p:sp>
      <p:sp>
        <p:nvSpPr>
          <p:cNvPr id="62" name="Rechteck: eine Ecke abgerundet 61">
            <a:extLst>
              <a:ext uri="{FF2B5EF4-FFF2-40B4-BE49-F238E27FC236}">
                <a16:creationId xmlns:a16="http://schemas.microsoft.com/office/drawing/2014/main" id="{D95E7744-22E9-C952-5BF4-89B53B8F2761}"/>
              </a:ext>
            </a:extLst>
          </p:cNvPr>
          <p:cNvSpPr/>
          <p:nvPr/>
        </p:nvSpPr>
        <p:spPr>
          <a:xfrm rot="10800000">
            <a:off x="14818849" y="5753354"/>
            <a:ext cx="306000" cy="4229493"/>
          </a:xfrm>
          <a:prstGeom prst="round1Rect">
            <a:avLst>
              <a:gd name="adj" fmla="val 50000"/>
            </a:avLst>
          </a:prstGeom>
          <a:gradFill flip="none" rotWithShape="0">
            <a:gsLst>
              <a:gs pos="100000">
                <a:srgbClr val="1E4A71"/>
              </a:gs>
              <a:gs pos="93000">
                <a:srgbClr val="446B8D"/>
              </a:gs>
              <a:gs pos="50000">
                <a:srgbClr val="A9C3DA"/>
              </a:gs>
              <a:gs pos="17000">
                <a:srgbClr val="C0D9E9"/>
              </a:gs>
              <a:gs pos="56000">
                <a:srgbClr val="7C9DB8"/>
              </a:gs>
            </a:gsLst>
            <a:lin ang="54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55" name="Group 54">
            <a:extLst>
              <a:ext uri="{FF2B5EF4-FFF2-40B4-BE49-F238E27FC236}">
                <a16:creationId xmlns:a16="http://schemas.microsoft.com/office/drawing/2014/main" id="{E95D5E10-D246-4A06-A295-5F8F9F277554}"/>
              </a:ext>
            </a:extLst>
          </p:cNvPr>
          <p:cNvGrpSpPr/>
          <p:nvPr/>
        </p:nvGrpSpPr>
        <p:grpSpPr>
          <a:xfrm rot="10800000">
            <a:off x="11172228" y="6236043"/>
            <a:ext cx="3168292" cy="3762346"/>
            <a:chOff x="11172228" y="6236043"/>
            <a:chExt cx="3168292" cy="3762346"/>
          </a:xfrm>
        </p:grpSpPr>
        <p:pic>
          <p:nvPicPr>
            <p:cNvPr id="45" name="Picture 44">
              <a:extLst>
                <a:ext uri="{FF2B5EF4-FFF2-40B4-BE49-F238E27FC236}">
                  <a16:creationId xmlns:a16="http://schemas.microsoft.com/office/drawing/2014/main" id="{26E262B0-F0B8-47B4-AEE0-3F16C0B5691F}"/>
                </a:ext>
              </a:extLst>
            </p:cNvPr>
            <p:cNvPicPr>
              <a:picLocks noChangeAspect="1"/>
            </p:cNvPicPr>
            <p:nvPr/>
          </p:nvPicPr>
          <p:blipFill>
            <a:blip r:embed="rId8"/>
            <a:stretch>
              <a:fillRect/>
            </a:stretch>
          </p:blipFill>
          <p:spPr>
            <a:xfrm>
              <a:off x="11172228" y="6236043"/>
              <a:ext cx="3168292" cy="3762346"/>
            </a:xfrm>
            <a:prstGeom prst="rect">
              <a:avLst/>
            </a:prstGeom>
          </p:spPr>
        </p:pic>
        <p:cxnSp>
          <p:nvCxnSpPr>
            <p:cNvPr id="22" name="Gerader Verbinder 21">
              <a:extLst>
                <a:ext uri="{FF2B5EF4-FFF2-40B4-BE49-F238E27FC236}">
                  <a16:creationId xmlns:a16="http://schemas.microsoft.com/office/drawing/2014/main" id="{4A2F6B52-7317-5928-949B-6F29D82F56A1}"/>
                </a:ext>
              </a:extLst>
            </p:cNvPr>
            <p:cNvCxnSpPr>
              <a:cxnSpLocks/>
              <a:endCxn id="24" idx="2"/>
            </p:cNvCxnSpPr>
            <p:nvPr/>
          </p:nvCxnSpPr>
          <p:spPr>
            <a:xfrm flipH="1" flipV="1">
              <a:off x="13475665" y="7178933"/>
              <a:ext cx="3060" cy="410623"/>
            </a:xfrm>
            <a:prstGeom prst="line">
              <a:avLst/>
            </a:prstGeom>
            <a:ln w="15875"/>
          </p:spPr>
          <p:style>
            <a:lnRef idx="1">
              <a:schemeClr val="dk1"/>
            </a:lnRef>
            <a:fillRef idx="0">
              <a:schemeClr val="dk1"/>
            </a:fillRef>
            <a:effectRef idx="0">
              <a:schemeClr val="dk1"/>
            </a:effectRef>
            <a:fontRef idx="minor">
              <a:schemeClr val="tx1"/>
            </a:fontRef>
          </p:style>
        </p:cxnSp>
        <p:sp>
          <p:nvSpPr>
            <p:cNvPr id="24" name="Rechteck 23">
              <a:extLst>
                <a:ext uri="{FF2B5EF4-FFF2-40B4-BE49-F238E27FC236}">
                  <a16:creationId xmlns:a16="http://schemas.microsoft.com/office/drawing/2014/main" id="{2144AEAC-88D8-2205-C332-F9D74CF7F1FF}"/>
                </a:ext>
              </a:extLst>
            </p:cNvPr>
            <p:cNvSpPr/>
            <p:nvPr/>
          </p:nvSpPr>
          <p:spPr>
            <a:xfrm rot="20592671">
              <a:off x="12934603" y="6932304"/>
              <a:ext cx="1009336" cy="252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Beispielwert</a:t>
              </a:r>
            </a:p>
          </p:txBody>
        </p:sp>
      </p:grpSp>
      <p:pic>
        <p:nvPicPr>
          <p:cNvPr id="3076" name="Picture 4">
            <a:extLst>
              <a:ext uri="{FF2B5EF4-FFF2-40B4-BE49-F238E27FC236}">
                <a16:creationId xmlns:a16="http://schemas.microsoft.com/office/drawing/2014/main" id="{6ECBDBC4-3917-4A3C-A6E1-FA9B6516A66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20767" y="5466744"/>
            <a:ext cx="756000" cy="7560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extLst>
              <a:ext uri="{FF2B5EF4-FFF2-40B4-BE49-F238E27FC236}">
                <a16:creationId xmlns:a16="http://schemas.microsoft.com/office/drawing/2014/main" id="{5B0F452D-5104-B9D6-96E4-0AD93D4C40A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24905" y="8013700"/>
            <a:ext cx="756000" cy="756000"/>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a:extLst>
              <a:ext uri="{FF2B5EF4-FFF2-40B4-BE49-F238E27FC236}">
                <a16:creationId xmlns:a16="http://schemas.microsoft.com/office/drawing/2014/main" id="{33D70609-9B57-FBE6-DEFA-8B1541A7E8C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394689" y="2527300"/>
            <a:ext cx="756000" cy="75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583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 name="object 27">
            <a:extLst>
              <a:ext uri="{FF2B5EF4-FFF2-40B4-BE49-F238E27FC236}">
                <a16:creationId xmlns:a16="http://schemas.microsoft.com/office/drawing/2014/main" id="{A9A2CC89-E450-46E6-7782-B47A0614D00D}"/>
              </a:ext>
            </a:extLst>
          </p:cNvPr>
          <p:cNvSpPr/>
          <p:nvPr/>
        </p:nvSpPr>
        <p:spPr>
          <a:xfrm>
            <a:off x="8806662" y="8406130"/>
            <a:ext cx="961011" cy="445770"/>
          </a:xfrm>
          <a:custGeom>
            <a:avLst/>
            <a:gdLst/>
            <a:ahLst/>
            <a:cxnLst/>
            <a:rect l="l" t="t" r="r" b="b"/>
            <a:pathLst>
              <a:path w="3804920" h="445770">
                <a:moveTo>
                  <a:pt x="3804475" y="0"/>
                </a:moveTo>
                <a:lnTo>
                  <a:pt x="100799" y="0"/>
                </a:lnTo>
                <a:lnTo>
                  <a:pt x="61566" y="7922"/>
                </a:lnTo>
                <a:lnTo>
                  <a:pt x="29525" y="29525"/>
                </a:lnTo>
                <a:lnTo>
                  <a:pt x="7922" y="61566"/>
                </a:lnTo>
                <a:lnTo>
                  <a:pt x="0" y="100799"/>
                </a:lnTo>
                <a:lnTo>
                  <a:pt x="0" y="344703"/>
                </a:lnTo>
                <a:lnTo>
                  <a:pt x="7922" y="383936"/>
                </a:lnTo>
                <a:lnTo>
                  <a:pt x="29525" y="415977"/>
                </a:lnTo>
                <a:lnTo>
                  <a:pt x="61566" y="437581"/>
                </a:lnTo>
                <a:lnTo>
                  <a:pt x="100799" y="445503"/>
                </a:lnTo>
                <a:lnTo>
                  <a:pt x="3804475" y="445503"/>
                </a:lnTo>
                <a:lnTo>
                  <a:pt x="3804475" y="0"/>
                </a:lnTo>
                <a:close/>
              </a:path>
            </a:pathLst>
          </a:custGeom>
          <a:solidFill>
            <a:srgbClr val="C9DEEC"/>
          </a:solidFill>
        </p:spPr>
        <p:txBody>
          <a:bodyPr wrap="square" lIns="0" tIns="0" rIns="0" bIns="0" rtlCol="0"/>
          <a:lstStyle/>
          <a:p>
            <a:endParaRPr dirty="0"/>
          </a:p>
        </p:txBody>
      </p:sp>
      <p:sp>
        <p:nvSpPr>
          <p:cNvPr id="14" name="Rechteck: abgerundete Ecken 13">
            <a:extLst>
              <a:ext uri="{FF2B5EF4-FFF2-40B4-BE49-F238E27FC236}">
                <a16:creationId xmlns:a16="http://schemas.microsoft.com/office/drawing/2014/main" id="{28AD833C-43CB-C75F-952E-B8FB152E0D13}"/>
              </a:ext>
            </a:extLst>
          </p:cNvPr>
          <p:cNvSpPr/>
          <p:nvPr/>
        </p:nvSpPr>
        <p:spPr>
          <a:xfrm>
            <a:off x="5074500" y="4633295"/>
            <a:ext cx="1877431" cy="1986970"/>
          </a:xfrm>
          <a:prstGeom prst="roundRect">
            <a:avLst/>
          </a:prstGeom>
          <a:solidFill>
            <a:srgbClr val="C9DE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object 2"/>
          <p:cNvSpPr>
            <a:spLocks noGrp="1" noRot="1" noMove="1" noResize="1" noEditPoints="1" noAdjustHandles="1" noChangeArrowheads="1" noChangeShapeType="1"/>
          </p:cNvSpPr>
          <p:nvPr/>
        </p:nvSpPr>
        <p:spPr>
          <a:xfrm>
            <a:off x="5987034" y="0"/>
            <a:ext cx="9133205" cy="1336675"/>
          </a:xfrm>
          <a:custGeom>
            <a:avLst/>
            <a:gdLst/>
            <a:ahLst/>
            <a:cxnLst/>
            <a:rect l="l" t="t" r="r" b="b"/>
            <a:pathLst>
              <a:path w="9133205" h="1336675">
                <a:moveTo>
                  <a:pt x="0" y="1336497"/>
                </a:moveTo>
                <a:lnTo>
                  <a:pt x="9132951" y="1336497"/>
                </a:lnTo>
                <a:lnTo>
                  <a:pt x="9132951" y="0"/>
                </a:lnTo>
                <a:lnTo>
                  <a:pt x="0" y="0"/>
                </a:lnTo>
                <a:lnTo>
                  <a:pt x="0" y="1336497"/>
                </a:lnTo>
                <a:close/>
              </a:path>
            </a:pathLst>
          </a:custGeom>
          <a:solidFill>
            <a:srgbClr val="C9DEEC"/>
          </a:solidFill>
        </p:spPr>
        <p:txBody>
          <a:bodyPr wrap="square" lIns="0" tIns="0" rIns="0" bIns="0" rtlCol="0"/>
          <a:lstStyle/>
          <a:p>
            <a:endParaRPr/>
          </a:p>
        </p:txBody>
      </p:sp>
      <p:sp>
        <p:nvSpPr>
          <p:cNvPr id="3" name="object 3"/>
          <p:cNvSpPr>
            <a:spLocks noGrp="1" noRot="1" noMove="1" noResize="1" noEditPoints="1" noAdjustHandles="1" noChangeArrowheads="1" noChangeShapeType="1"/>
          </p:cNvSpPr>
          <p:nvPr/>
        </p:nvSpPr>
        <p:spPr>
          <a:xfrm>
            <a:off x="0" y="10077754"/>
            <a:ext cx="11669395" cy="614680"/>
          </a:xfrm>
          <a:custGeom>
            <a:avLst/>
            <a:gdLst/>
            <a:ahLst/>
            <a:cxnLst/>
            <a:rect l="l" t="t" r="r" b="b"/>
            <a:pathLst>
              <a:path w="11669395" h="614679">
                <a:moveTo>
                  <a:pt x="0" y="614248"/>
                </a:moveTo>
                <a:lnTo>
                  <a:pt x="11669395" y="614248"/>
                </a:lnTo>
                <a:lnTo>
                  <a:pt x="11669395" y="0"/>
                </a:lnTo>
                <a:lnTo>
                  <a:pt x="0" y="0"/>
                </a:lnTo>
                <a:lnTo>
                  <a:pt x="0" y="614248"/>
                </a:lnTo>
                <a:close/>
              </a:path>
            </a:pathLst>
          </a:custGeom>
          <a:solidFill>
            <a:srgbClr val="C9DEEC"/>
          </a:solidFill>
        </p:spPr>
        <p:txBody>
          <a:bodyPr wrap="square" lIns="0" tIns="0" rIns="0" bIns="0" rtlCol="0"/>
          <a:lstStyle/>
          <a:p>
            <a:endParaRPr dirty="0"/>
          </a:p>
        </p:txBody>
      </p:sp>
      <p:sp>
        <p:nvSpPr>
          <p:cNvPr id="4" name="object 4"/>
          <p:cNvSpPr>
            <a:spLocks noGrp="1" noRot="1" noMove="1" noResize="1" noEditPoints="1" noAdjustHandles="1" noChangeArrowheads="1" noChangeShapeType="1"/>
          </p:cNvSpPr>
          <p:nvPr/>
        </p:nvSpPr>
        <p:spPr>
          <a:xfrm>
            <a:off x="0" y="0"/>
            <a:ext cx="5987415" cy="1336675"/>
          </a:xfrm>
          <a:custGeom>
            <a:avLst/>
            <a:gdLst/>
            <a:ahLst/>
            <a:cxnLst/>
            <a:rect l="l" t="t" r="r" b="b"/>
            <a:pathLst>
              <a:path w="5987415" h="1336675">
                <a:moveTo>
                  <a:pt x="0" y="1336497"/>
                </a:moveTo>
                <a:lnTo>
                  <a:pt x="5987033" y="1336497"/>
                </a:lnTo>
                <a:lnTo>
                  <a:pt x="5987033" y="0"/>
                </a:lnTo>
                <a:lnTo>
                  <a:pt x="0" y="0"/>
                </a:lnTo>
                <a:lnTo>
                  <a:pt x="0" y="1336497"/>
                </a:lnTo>
                <a:close/>
              </a:path>
            </a:pathLst>
          </a:custGeom>
          <a:solidFill>
            <a:srgbClr val="184569"/>
          </a:solidFill>
        </p:spPr>
        <p:txBody>
          <a:bodyPr wrap="square" lIns="0" tIns="0" rIns="0" bIns="0" rtlCol="0"/>
          <a:lstStyle/>
          <a:p>
            <a:endParaRPr/>
          </a:p>
        </p:txBody>
      </p:sp>
      <p:sp>
        <p:nvSpPr>
          <p:cNvPr id="5" name="object 5"/>
          <p:cNvSpPr/>
          <p:nvPr/>
        </p:nvSpPr>
        <p:spPr>
          <a:xfrm>
            <a:off x="11669394" y="10077754"/>
            <a:ext cx="3450590" cy="614680"/>
          </a:xfrm>
          <a:custGeom>
            <a:avLst/>
            <a:gdLst/>
            <a:ahLst/>
            <a:cxnLst/>
            <a:rect l="l" t="t" r="r" b="b"/>
            <a:pathLst>
              <a:path w="3450590" h="614679">
                <a:moveTo>
                  <a:pt x="3450590" y="0"/>
                </a:moveTo>
                <a:lnTo>
                  <a:pt x="0" y="0"/>
                </a:lnTo>
                <a:lnTo>
                  <a:pt x="0" y="614248"/>
                </a:lnTo>
                <a:lnTo>
                  <a:pt x="3450590" y="614248"/>
                </a:lnTo>
                <a:lnTo>
                  <a:pt x="3450590" y="0"/>
                </a:lnTo>
                <a:close/>
              </a:path>
            </a:pathLst>
          </a:custGeom>
          <a:solidFill>
            <a:srgbClr val="184569"/>
          </a:solidFill>
        </p:spPr>
        <p:txBody>
          <a:bodyPr wrap="square" lIns="0" tIns="0" rIns="0" bIns="0" rtlCol="0"/>
          <a:lstStyle/>
          <a:p>
            <a:endParaRPr/>
          </a:p>
        </p:txBody>
      </p:sp>
      <p:grpSp>
        <p:nvGrpSpPr>
          <p:cNvPr id="6" name="object 6"/>
          <p:cNvGrpSpPr>
            <a:grpSpLocks noGrp="1" noUngrp="1" noRot="1" noMove="1" noResize="1"/>
          </p:cNvGrpSpPr>
          <p:nvPr/>
        </p:nvGrpSpPr>
        <p:grpSpPr>
          <a:xfrm>
            <a:off x="4679822" y="0"/>
            <a:ext cx="2880360" cy="2736215"/>
            <a:chOff x="4679822" y="0"/>
            <a:chExt cx="2880360" cy="2736215"/>
          </a:xfrm>
        </p:grpSpPr>
        <p:sp>
          <p:nvSpPr>
            <p:cNvPr id="7" name="object 7"/>
            <p:cNvSpPr>
              <a:spLocks noGrp="1" noRot="1" noMove="1" noResize="1" noEditPoints="1" noAdjustHandles="1" noChangeArrowheads="1" noChangeShapeType="1"/>
            </p:cNvSpPr>
            <p:nvPr/>
          </p:nvSpPr>
          <p:spPr>
            <a:xfrm>
              <a:off x="5074806" y="0"/>
              <a:ext cx="2485390" cy="2585085"/>
            </a:xfrm>
            <a:custGeom>
              <a:avLst/>
              <a:gdLst/>
              <a:ahLst/>
              <a:cxnLst/>
              <a:rect l="l" t="t" r="r" b="b"/>
              <a:pathLst>
                <a:path w="2485390" h="2585085">
                  <a:moveTo>
                    <a:pt x="1730848" y="0"/>
                  </a:moveTo>
                  <a:lnTo>
                    <a:pt x="754338" y="0"/>
                  </a:lnTo>
                  <a:lnTo>
                    <a:pt x="718745" y="17125"/>
                  </a:lnTo>
                  <a:lnTo>
                    <a:pt x="679335" y="37932"/>
                  </a:lnTo>
                  <a:lnTo>
                    <a:pt x="640719" y="60183"/>
                  </a:lnTo>
                  <a:lnTo>
                    <a:pt x="602926" y="83847"/>
                  </a:lnTo>
                  <a:lnTo>
                    <a:pt x="565986" y="108891"/>
                  </a:lnTo>
                  <a:lnTo>
                    <a:pt x="529929" y="135283"/>
                  </a:lnTo>
                  <a:lnTo>
                    <a:pt x="494786" y="162989"/>
                  </a:lnTo>
                  <a:lnTo>
                    <a:pt x="460585" y="191977"/>
                  </a:lnTo>
                  <a:lnTo>
                    <a:pt x="427359" y="222216"/>
                  </a:lnTo>
                  <a:lnTo>
                    <a:pt x="395135" y="253671"/>
                  </a:lnTo>
                  <a:lnTo>
                    <a:pt x="363945" y="286311"/>
                  </a:lnTo>
                  <a:lnTo>
                    <a:pt x="333818" y="320104"/>
                  </a:lnTo>
                  <a:lnTo>
                    <a:pt x="304785" y="355016"/>
                  </a:lnTo>
                  <a:lnTo>
                    <a:pt x="276876" y="391015"/>
                  </a:lnTo>
                  <a:lnTo>
                    <a:pt x="250119" y="428068"/>
                  </a:lnTo>
                  <a:lnTo>
                    <a:pt x="224547" y="466144"/>
                  </a:lnTo>
                  <a:lnTo>
                    <a:pt x="200188" y="505209"/>
                  </a:lnTo>
                  <a:lnTo>
                    <a:pt x="177072" y="545231"/>
                  </a:lnTo>
                  <a:lnTo>
                    <a:pt x="155231" y="586177"/>
                  </a:lnTo>
                  <a:lnTo>
                    <a:pt x="134693" y="628015"/>
                  </a:lnTo>
                  <a:lnTo>
                    <a:pt x="115489" y="670713"/>
                  </a:lnTo>
                  <a:lnTo>
                    <a:pt x="97648" y="714237"/>
                  </a:lnTo>
                  <a:lnTo>
                    <a:pt x="81201" y="758555"/>
                  </a:lnTo>
                  <a:lnTo>
                    <a:pt x="66178" y="803635"/>
                  </a:lnTo>
                  <a:lnTo>
                    <a:pt x="52609" y="849445"/>
                  </a:lnTo>
                  <a:lnTo>
                    <a:pt x="40524" y="895951"/>
                  </a:lnTo>
                  <a:lnTo>
                    <a:pt x="29953" y="943121"/>
                  </a:lnTo>
                  <a:lnTo>
                    <a:pt x="20926" y="990922"/>
                  </a:lnTo>
                  <a:lnTo>
                    <a:pt x="13472" y="1039323"/>
                  </a:lnTo>
                  <a:lnTo>
                    <a:pt x="7623" y="1088289"/>
                  </a:lnTo>
                  <a:lnTo>
                    <a:pt x="3408" y="1137790"/>
                  </a:lnTo>
                  <a:lnTo>
                    <a:pt x="857" y="1187793"/>
                  </a:lnTo>
                  <a:lnTo>
                    <a:pt x="0" y="1238264"/>
                  </a:lnTo>
                  <a:lnTo>
                    <a:pt x="857" y="1288734"/>
                  </a:lnTo>
                  <a:lnTo>
                    <a:pt x="3408" y="1338735"/>
                  </a:lnTo>
                  <a:lnTo>
                    <a:pt x="7623" y="1388235"/>
                  </a:lnTo>
                  <a:lnTo>
                    <a:pt x="13472" y="1437202"/>
                  </a:lnTo>
                  <a:lnTo>
                    <a:pt x="20926" y="1485601"/>
                  </a:lnTo>
                  <a:lnTo>
                    <a:pt x="29953" y="1533402"/>
                  </a:lnTo>
                  <a:lnTo>
                    <a:pt x="40524" y="1580572"/>
                  </a:lnTo>
                  <a:lnTo>
                    <a:pt x="52609" y="1627077"/>
                  </a:lnTo>
                  <a:lnTo>
                    <a:pt x="66178" y="1672886"/>
                  </a:lnTo>
                  <a:lnTo>
                    <a:pt x="81201" y="1717965"/>
                  </a:lnTo>
                  <a:lnTo>
                    <a:pt x="97648" y="1762283"/>
                  </a:lnTo>
                  <a:lnTo>
                    <a:pt x="115489" y="1805807"/>
                  </a:lnTo>
                  <a:lnTo>
                    <a:pt x="134693" y="1848504"/>
                  </a:lnTo>
                  <a:lnTo>
                    <a:pt x="155231" y="1890342"/>
                  </a:lnTo>
                  <a:lnTo>
                    <a:pt x="177072" y="1931288"/>
                  </a:lnTo>
                  <a:lnTo>
                    <a:pt x="200188" y="1971309"/>
                  </a:lnTo>
                  <a:lnTo>
                    <a:pt x="224547" y="2010374"/>
                  </a:lnTo>
                  <a:lnTo>
                    <a:pt x="250119" y="2048449"/>
                  </a:lnTo>
                  <a:lnTo>
                    <a:pt x="276876" y="2085502"/>
                  </a:lnTo>
                  <a:lnTo>
                    <a:pt x="304785" y="2121501"/>
                  </a:lnTo>
                  <a:lnTo>
                    <a:pt x="333818" y="2156413"/>
                  </a:lnTo>
                  <a:lnTo>
                    <a:pt x="363945" y="2190205"/>
                  </a:lnTo>
                  <a:lnTo>
                    <a:pt x="395135" y="2222845"/>
                  </a:lnTo>
                  <a:lnTo>
                    <a:pt x="427359" y="2254300"/>
                  </a:lnTo>
                  <a:lnTo>
                    <a:pt x="460585" y="2284538"/>
                  </a:lnTo>
                  <a:lnTo>
                    <a:pt x="494786" y="2313527"/>
                  </a:lnTo>
                  <a:lnTo>
                    <a:pt x="529929" y="2341233"/>
                  </a:lnTo>
                  <a:lnTo>
                    <a:pt x="565986" y="2367624"/>
                  </a:lnTo>
                  <a:lnTo>
                    <a:pt x="602926" y="2392668"/>
                  </a:lnTo>
                  <a:lnTo>
                    <a:pt x="640719" y="2416332"/>
                  </a:lnTo>
                  <a:lnTo>
                    <a:pt x="679335" y="2438583"/>
                  </a:lnTo>
                  <a:lnTo>
                    <a:pt x="718745" y="2459390"/>
                  </a:lnTo>
                  <a:lnTo>
                    <a:pt x="758918" y="2478719"/>
                  </a:lnTo>
                  <a:lnTo>
                    <a:pt x="799823" y="2496538"/>
                  </a:lnTo>
                  <a:lnTo>
                    <a:pt x="841432" y="2512814"/>
                  </a:lnTo>
                  <a:lnTo>
                    <a:pt x="883714" y="2527515"/>
                  </a:lnTo>
                  <a:lnTo>
                    <a:pt x="926639" y="2540609"/>
                  </a:lnTo>
                  <a:lnTo>
                    <a:pt x="970176" y="2552062"/>
                  </a:lnTo>
                  <a:lnTo>
                    <a:pt x="1014297" y="2561842"/>
                  </a:lnTo>
                  <a:lnTo>
                    <a:pt x="1058971" y="2569918"/>
                  </a:lnTo>
                  <a:lnTo>
                    <a:pt x="1104167" y="2576255"/>
                  </a:lnTo>
                  <a:lnTo>
                    <a:pt x="1149856" y="2580822"/>
                  </a:lnTo>
                  <a:lnTo>
                    <a:pt x="1196008" y="2583586"/>
                  </a:lnTo>
                  <a:lnTo>
                    <a:pt x="1242593" y="2584514"/>
                  </a:lnTo>
                  <a:lnTo>
                    <a:pt x="1289178" y="2583586"/>
                  </a:lnTo>
                  <a:lnTo>
                    <a:pt x="1335330" y="2580822"/>
                  </a:lnTo>
                  <a:lnTo>
                    <a:pt x="1381019" y="2576255"/>
                  </a:lnTo>
                  <a:lnTo>
                    <a:pt x="1426215" y="2569918"/>
                  </a:lnTo>
                  <a:lnTo>
                    <a:pt x="1470889" y="2561842"/>
                  </a:lnTo>
                  <a:lnTo>
                    <a:pt x="1515009" y="2552062"/>
                  </a:lnTo>
                  <a:lnTo>
                    <a:pt x="1558547" y="2540609"/>
                  </a:lnTo>
                  <a:lnTo>
                    <a:pt x="1601472" y="2527515"/>
                  </a:lnTo>
                  <a:lnTo>
                    <a:pt x="1643754" y="2512814"/>
                  </a:lnTo>
                  <a:lnTo>
                    <a:pt x="1685363" y="2496538"/>
                  </a:lnTo>
                  <a:lnTo>
                    <a:pt x="1726268" y="2478719"/>
                  </a:lnTo>
                  <a:lnTo>
                    <a:pt x="1766441" y="2459390"/>
                  </a:lnTo>
                  <a:lnTo>
                    <a:pt x="1805850" y="2438583"/>
                  </a:lnTo>
                  <a:lnTo>
                    <a:pt x="1844467" y="2416332"/>
                  </a:lnTo>
                  <a:lnTo>
                    <a:pt x="1882260" y="2392668"/>
                  </a:lnTo>
                  <a:lnTo>
                    <a:pt x="1919200" y="2367624"/>
                  </a:lnTo>
                  <a:lnTo>
                    <a:pt x="1955257" y="2341233"/>
                  </a:lnTo>
                  <a:lnTo>
                    <a:pt x="1990400" y="2313527"/>
                  </a:lnTo>
                  <a:lnTo>
                    <a:pt x="2024600" y="2284538"/>
                  </a:lnTo>
                  <a:lnTo>
                    <a:pt x="2057827" y="2254300"/>
                  </a:lnTo>
                  <a:lnTo>
                    <a:pt x="2090051" y="2222845"/>
                  </a:lnTo>
                  <a:lnTo>
                    <a:pt x="2121241" y="2190205"/>
                  </a:lnTo>
                  <a:lnTo>
                    <a:pt x="2151367" y="2156413"/>
                  </a:lnTo>
                  <a:lnTo>
                    <a:pt x="2180401" y="2121501"/>
                  </a:lnTo>
                  <a:lnTo>
                    <a:pt x="2208310" y="2085502"/>
                  </a:lnTo>
                  <a:lnTo>
                    <a:pt x="2235066" y="2048449"/>
                  </a:lnTo>
                  <a:lnTo>
                    <a:pt x="2260639" y="2010374"/>
                  </a:lnTo>
                  <a:lnTo>
                    <a:pt x="2284998" y="1971309"/>
                  </a:lnTo>
                  <a:lnTo>
                    <a:pt x="2308113" y="1931288"/>
                  </a:lnTo>
                  <a:lnTo>
                    <a:pt x="2329955" y="1890342"/>
                  </a:lnTo>
                  <a:lnTo>
                    <a:pt x="2350493" y="1848504"/>
                  </a:lnTo>
                  <a:lnTo>
                    <a:pt x="2369697" y="1805807"/>
                  </a:lnTo>
                  <a:lnTo>
                    <a:pt x="2387538" y="1762283"/>
                  </a:lnTo>
                  <a:lnTo>
                    <a:pt x="2403985" y="1717965"/>
                  </a:lnTo>
                  <a:lnTo>
                    <a:pt x="2419007" y="1672886"/>
                  </a:lnTo>
                  <a:lnTo>
                    <a:pt x="2432576" y="1627077"/>
                  </a:lnTo>
                  <a:lnTo>
                    <a:pt x="2444662" y="1580572"/>
                  </a:lnTo>
                  <a:lnTo>
                    <a:pt x="2455233" y="1533402"/>
                  </a:lnTo>
                  <a:lnTo>
                    <a:pt x="2464260" y="1485601"/>
                  </a:lnTo>
                  <a:lnTo>
                    <a:pt x="2471713" y="1437202"/>
                  </a:lnTo>
                  <a:lnTo>
                    <a:pt x="2477563" y="1388235"/>
                  </a:lnTo>
                  <a:lnTo>
                    <a:pt x="2481778" y="1338735"/>
                  </a:lnTo>
                  <a:lnTo>
                    <a:pt x="2484329" y="1288734"/>
                  </a:lnTo>
                  <a:lnTo>
                    <a:pt x="2485186" y="1238264"/>
                  </a:lnTo>
                  <a:lnTo>
                    <a:pt x="2484329" y="1187793"/>
                  </a:lnTo>
                  <a:lnTo>
                    <a:pt x="2481778" y="1137790"/>
                  </a:lnTo>
                  <a:lnTo>
                    <a:pt x="2477563" y="1088289"/>
                  </a:lnTo>
                  <a:lnTo>
                    <a:pt x="2471713" y="1039323"/>
                  </a:lnTo>
                  <a:lnTo>
                    <a:pt x="2464260" y="990922"/>
                  </a:lnTo>
                  <a:lnTo>
                    <a:pt x="2455233" y="943121"/>
                  </a:lnTo>
                  <a:lnTo>
                    <a:pt x="2444662" y="895951"/>
                  </a:lnTo>
                  <a:lnTo>
                    <a:pt x="2432576" y="849445"/>
                  </a:lnTo>
                  <a:lnTo>
                    <a:pt x="2419007" y="803635"/>
                  </a:lnTo>
                  <a:lnTo>
                    <a:pt x="2403985" y="758555"/>
                  </a:lnTo>
                  <a:lnTo>
                    <a:pt x="2387538" y="714237"/>
                  </a:lnTo>
                  <a:lnTo>
                    <a:pt x="2369697" y="670713"/>
                  </a:lnTo>
                  <a:lnTo>
                    <a:pt x="2350493" y="628015"/>
                  </a:lnTo>
                  <a:lnTo>
                    <a:pt x="2329955" y="586177"/>
                  </a:lnTo>
                  <a:lnTo>
                    <a:pt x="2308113" y="545231"/>
                  </a:lnTo>
                  <a:lnTo>
                    <a:pt x="2284998" y="505209"/>
                  </a:lnTo>
                  <a:lnTo>
                    <a:pt x="2260639" y="466144"/>
                  </a:lnTo>
                  <a:lnTo>
                    <a:pt x="2235066" y="428068"/>
                  </a:lnTo>
                  <a:lnTo>
                    <a:pt x="2208310" y="391015"/>
                  </a:lnTo>
                  <a:lnTo>
                    <a:pt x="2180401" y="355016"/>
                  </a:lnTo>
                  <a:lnTo>
                    <a:pt x="2151367" y="320104"/>
                  </a:lnTo>
                  <a:lnTo>
                    <a:pt x="2121241" y="286311"/>
                  </a:lnTo>
                  <a:lnTo>
                    <a:pt x="2090051" y="253671"/>
                  </a:lnTo>
                  <a:lnTo>
                    <a:pt x="2057827" y="222216"/>
                  </a:lnTo>
                  <a:lnTo>
                    <a:pt x="2024600" y="191977"/>
                  </a:lnTo>
                  <a:lnTo>
                    <a:pt x="1990400" y="162989"/>
                  </a:lnTo>
                  <a:lnTo>
                    <a:pt x="1955257" y="135283"/>
                  </a:lnTo>
                  <a:lnTo>
                    <a:pt x="1919200" y="108891"/>
                  </a:lnTo>
                  <a:lnTo>
                    <a:pt x="1882260" y="83847"/>
                  </a:lnTo>
                  <a:lnTo>
                    <a:pt x="1844467" y="60183"/>
                  </a:lnTo>
                  <a:lnTo>
                    <a:pt x="1805850" y="37932"/>
                  </a:lnTo>
                  <a:lnTo>
                    <a:pt x="1766441" y="17125"/>
                  </a:lnTo>
                  <a:lnTo>
                    <a:pt x="1730848" y="0"/>
                  </a:lnTo>
                  <a:close/>
                </a:path>
              </a:pathLst>
            </a:custGeom>
            <a:solidFill>
              <a:srgbClr val="9DB7CB"/>
            </a:solidFill>
          </p:spPr>
          <p:txBody>
            <a:bodyPr wrap="square" lIns="0" tIns="0" rIns="0" bIns="0" rtlCol="0"/>
            <a:lstStyle/>
            <a:p>
              <a:endParaRPr/>
            </a:p>
          </p:txBody>
        </p:sp>
        <p:sp>
          <p:nvSpPr>
            <p:cNvPr id="8" name="object 8"/>
            <p:cNvSpPr>
              <a:spLocks noGrp="1" noRot="1" noMove="1" noResize="1" noEditPoints="1" noAdjustHandles="1" noChangeArrowheads="1" noChangeShapeType="1"/>
            </p:cNvSpPr>
            <p:nvPr/>
          </p:nvSpPr>
          <p:spPr>
            <a:xfrm>
              <a:off x="4852446" y="0"/>
              <a:ext cx="2485390" cy="2585085"/>
            </a:xfrm>
            <a:custGeom>
              <a:avLst/>
              <a:gdLst/>
              <a:ahLst/>
              <a:cxnLst/>
              <a:rect l="l" t="t" r="r" b="b"/>
              <a:pathLst>
                <a:path w="2485390" h="2585085">
                  <a:moveTo>
                    <a:pt x="1730848" y="0"/>
                  </a:moveTo>
                  <a:lnTo>
                    <a:pt x="754338" y="0"/>
                  </a:lnTo>
                  <a:lnTo>
                    <a:pt x="718745" y="17125"/>
                  </a:lnTo>
                  <a:lnTo>
                    <a:pt x="679335" y="37932"/>
                  </a:lnTo>
                  <a:lnTo>
                    <a:pt x="640719" y="60183"/>
                  </a:lnTo>
                  <a:lnTo>
                    <a:pt x="602926" y="83847"/>
                  </a:lnTo>
                  <a:lnTo>
                    <a:pt x="565986" y="108891"/>
                  </a:lnTo>
                  <a:lnTo>
                    <a:pt x="529929" y="135283"/>
                  </a:lnTo>
                  <a:lnTo>
                    <a:pt x="494786" y="162989"/>
                  </a:lnTo>
                  <a:lnTo>
                    <a:pt x="460585" y="191977"/>
                  </a:lnTo>
                  <a:lnTo>
                    <a:pt x="427359" y="222216"/>
                  </a:lnTo>
                  <a:lnTo>
                    <a:pt x="395135" y="253671"/>
                  </a:lnTo>
                  <a:lnTo>
                    <a:pt x="363945" y="286311"/>
                  </a:lnTo>
                  <a:lnTo>
                    <a:pt x="333818" y="320104"/>
                  </a:lnTo>
                  <a:lnTo>
                    <a:pt x="304785" y="355016"/>
                  </a:lnTo>
                  <a:lnTo>
                    <a:pt x="276876" y="391015"/>
                  </a:lnTo>
                  <a:lnTo>
                    <a:pt x="250119" y="428068"/>
                  </a:lnTo>
                  <a:lnTo>
                    <a:pt x="224547" y="466144"/>
                  </a:lnTo>
                  <a:lnTo>
                    <a:pt x="200188" y="505209"/>
                  </a:lnTo>
                  <a:lnTo>
                    <a:pt x="177072" y="545231"/>
                  </a:lnTo>
                  <a:lnTo>
                    <a:pt x="155231" y="586177"/>
                  </a:lnTo>
                  <a:lnTo>
                    <a:pt x="134693" y="628015"/>
                  </a:lnTo>
                  <a:lnTo>
                    <a:pt x="115489" y="670713"/>
                  </a:lnTo>
                  <a:lnTo>
                    <a:pt x="97648" y="714237"/>
                  </a:lnTo>
                  <a:lnTo>
                    <a:pt x="81201" y="758555"/>
                  </a:lnTo>
                  <a:lnTo>
                    <a:pt x="66178" y="803635"/>
                  </a:lnTo>
                  <a:lnTo>
                    <a:pt x="52609" y="849445"/>
                  </a:lnTo>
                  <a:lnTo>
                    <a:pt x="40524" y="895951"/>
                  </a:lnTo>
                  <a:lnTo>
                    <a:pt x="29953" y="943121"/>
                  </a:lnTo>
                  <a:lnTo>
                    <a:pt x="20926" y="990922"/>
                  </a:lnTo>
                  <a:lnTo>
                    <a:pt x="13472" y="1039323"/>
                  </a:lnTo>
                  <a:lnTo>
                    <a:pt x="7623" y="1088289"/>
                  </a:lnTo>
                  <a:lnTo>
                    <a:pt x="3408" y="1137790"/>
                  </a:lnTo>
                  <a:lnTo>
                    <a:pt x="857" y="1187793"/>
                  </a:lnTo>
                  <a:lnTo>
                    <a:pt x="0" y="1238264"/>
                  </a:lnTo>
                  <a:lnTo>
                    <a:pt x="857" y="1288734"/>
                  </a:lnTo>
                  <a:lnTo>
                    <a:pt x="3408" y="1338735"/>
                  </a:lnTo>
                  <a:lnTo>
                    <a:pt x="7623" y="1388235"/>
                  </a:lnTo>
                  <a:lnTo>
                    <a:pt x="13472" y="1437202"/>
                  </a:lnTo>
                  <a:lnTo>
                    <a:pt x="20926" y="1485601"/>
                  </a:lnTo>
                  <a:lnTo>
                    <a:pt x="29953" y="1533402"/>
                  </a:lnTo>
                  <a:lnTo>
                    <a:pt x="40524" y="1580572"/>
                  </a:lnTo>
                  <a:lnTo>
                    <a:pt x="52609" y="1627077"/>
                  </a:lnTo>
                  <a:lnTo>
                    <a:pt x="66178" y="1672886"/>
                  </a:lnTo>
                  <a:lnTo>
                    <a:pt x="81201" y="1717965"/>
                  </a:lnTo>
                  <a:lnTo>
                    <a:pt x="97648" y="1762283"/>
                  </a:lnTo>
                  <a:lnTo>
                    <a:pt x="115489" y="1805807"/>
                  </a:lnTo>
                  <a:lnTo>
                    <a:pt x="134693" y="1848504"/>
                  </a:lnTo>
                  <a:lnTo>
                    <a:pt x="155231" y="1890342"/>
                  </a:lnTo>
                  <a:lnTo>
                    <a:pt x="177072" y="1931288"/>
                  </a:lnTo>
                  <a:lnTo>
                    <a:pt x="200188" y="1971309"/>
                  </a:lnTo>
                  <a:lnTo>
                    <a:pt x="224547" y="2010374"/>
                  </a:lnTo>
                  <a:lnTo>
                    <a:pt x="250119" y="2048449"/>
                  </a:lnTo>
                  <a:lnTo>
                    <a:pt x="276876" y="2085502"/>
                  </a:lnTo>
                  <a:lnTo>
                    <a:pt x="304785" y="2121501"/>
                  </a:lnTo>
                  <a:lnTo>
                    <a:pt x="333818" y="2156413"/>
                  </a:lnTo>
                  <a:lnTo>
                    <a:pt x="363945" y="2190205"/>
                  </a:lnTo>
                  <a:lnTo>
                    <a:pt x="395135" y="2222845"/>
                  </a:lnTo>
                  <a:lnTo>
                    <a:pt x="427359" y="2254300"/>
                  </a:lnTo>
                  <a:lnTo>
                    <a:pt x="460585" y="2284538"/>
                  </a:lnTo>
                  <a:lnTo>
                    <a:pt x="494786" y="2313527"/>
                  </a:lnTo>
                  <a:lnTo>
                    <a:pt x="529929" y="2341233"/>
                  </a:lnTo>
                  <a:lnTo>
                    <a:pt x="565986" y="2367624"/>
                  </a:lnTo>
                  <a:lnTo>
                    <a:pt x="602926" y="2392668"/>
                  </a:lnTo>
                  <a:lnTo>
                    <a:pt x="640719" y="2416332"/>
                  </a:lnTo>
                  <a:lnTo>
                    <a:pt x="679335" y="2438583"/>
                  </a:lnTo>
                  <a:lnTo>
                    <a:pt x="718745" y="2459390"/>
                  </a:lnTo>
                  <a:lnTo>
                    <a:pt x="758918" y="2478719"/>
                  </a:lnTo>
                  <a:lnTo>
                    <a:pt x="799823" y="2496538"/>
                  </a:lnTo>
                  <a:lnTo>
                    <a:pt x="841432" y="2512814"/>
                  </a:lnTo>
                  <a:lnTo>
                    <a:pt x="883714" y="2527515"/>
                  </a:lnTo>
                  <a:lnTo>
                    <a:pt x="926639" y="2540609"/>
                  </a:lnTo>
                  <a:lnTo>
                    <a:pt x="970176" y="2552062"/>
                  </a:lnTo>
                  <a:lnTo>
                    <a:pt x="1014297" y="2561842"/>
                  </a:lnTo>
                  <a:lnTo>
                    <a:pt x="1058971" y="2569918"/>
                  </a:lnTo>
                  <a:lnTo>
                    <a:pt x="1104167" y="2576255"/>
                  </a:lnTo>
                  <a:lnTo>
                    <a:pt x="1149856" y="2580822"/>
                  </a:lnTo>
                  <a:lnTo>
                    <a:pt x="1196008" y="2583586"/>
                  </a:lnTo>
                  <a:lnTo>
                    <a:pt x="1242593" y="2584514"/>
                  </a:lnTo>
                  <a:lnTo>
                    <a:pt x="1289178" y="2583586"/>
                  </a:lnTo>
                  <a:lnTo>
                    <a:pt x="1335330" y="2580822"/>
                  </a:lnTo>
                  <a:lnTo>
                    <a:pt x="1381019" y="2576255"/>
                  </a:lnTo>
                  <a:lnTo>
                    <a:pt x="1426215" y="2569918"/>
                  </a:lnTo>
                  <a:lnTo>
                    <a:pt x="1470889" y="2561842"/>
                  </a:lnTo>
                  <a:lnTo>
                    <a:pt x="1515009" y="2552062"/>
                  </a:lnTo>
                  <a:lnTo>
                    <a:pt x="1558547" y="2540609"/>
                  </a:lnTo>
                  <a:lnTo>
                    <a:pt x="1601472" y="2527515"/>
                  </a:lnTo>
                  <a:lnTo>
                    <a:pt x="1643754" y="2512814"/>
                  </a:lnTo>
                  <a:lnTo>
                    <a:pt x="1685363" y="2496538"/>
                  </a:lnTo>
                  <a:lnTo>
                    <a:pt x="1726268" y="2478719"/>
                  </a:lnTo>
                  <a:lnTo>
                    <a:pt x="1766441" y="2459390"/>
                  </a:lnTo>
                  <a:lnTo>
                    <a:pt x="1805850" y="2438583"/>
                  </a:lnTo>
                  <a:lnTo>
                    <a:pt x="1844467" y="2416332"/>
                  </a:lnTo>
                  <a:lnTo>
                    <a:pt x="1882260" y="2392668"/>
                  </a:lnTo>
                  <a:lnTo>
                    <a:pt x="1919200" y="2367624"/>
                  </a:lnTo>
                  <a:lnTo>
                    <a:pt x="1955257" y="2341233"/>
                  </a:lnTo>
                  <a:lnTo>
                    <a:pt x="1990400" y="2313527"/>
                  </a:lnTo>
                  <a:lnTo>
                    <a:pt x="2024600" y="2284538"/>
                  </a:lnTo>
                  <a:lnTo>
                    <a:pt x="2057827" y="2254300"/>
                  </a:lnTo>
                  <a:lnTo>
                    <a:pt x="2090051" y="2222845"/>
                  </a:lnTo>
                  <a:lnTo>
                    <a:pt x="2121241" y="2190205"/>
                  </a:lnTo>
                  <a:lnTo>
                    <a:pt x="2151367" y="2156413"/>
                  </a:lnTo>
                  <a:lnTo>
                    <a:pt x="2180401" y="2121501"/>
                  </a:lnTo>
                  <a:lnTo>
                    <a:pt x="2208310" y="2085502"/>
                  </a:lnTo>
                  <a:lnTo>
                    <a:pt x="2235066" y="2048449"/>
                  </a:lnTo>
                  <a:lnTo>
                    <a:pt x="2260639" y="2010374"/>
                  </a:lnTo>
                  <a:lnTo>
                    <a:pt x="2284998" y="1971309"/>
                  </a:lnTo>
                  <a:lnTo>
                    <a:pt x="2308113" y="1931288"/>
                  </a:lnTo>
                  <a:lnTo>
                    <a:pt x="2329955" y="1890342"/>
                  </a:lnTo>
                  <a:lnTo>
                    <a:pt x="2350493" y="1848504"/>
                  </a:lnTo>
                  <a:lnTo>
                    <a:pt x="2369697" y="1805807"/>
                  </a:lnTo>
                  <a:lnTo>
                    <a:pt x="2387538" y="1762283"/>
                  </a:lnTo>
                  <a:lnTo>
                    <a:pt x="2403985" y="1717965"/>
                  </a:lnTo>
                  <a:lnTo>
                    <a:pt x="2419007" y="1672886"/>
                  </a:lnTo>
                  <a:lnTo>
                    <a:pt x="2432576" y="1627077"/>
                  </a:lnTo>
                  <a:lnTo>
                    <a:pt x="2444662" y="1580572"/>
                  </a:lnTo>
                  <a:lnTo>
                    <a:pt x="2455233" y="1533402"/>
                  </a:lnTo>
                  <a:lnTo>
                    <a:pt x="2464260" y="1485601"/>
                  </a:lnTo>
                  <a:lnTo>
                    <a:pt x="2471713" y="1437202"/>
                  </a:lnTo>
                  <a:lnTo>
                    <a:pt x="2477563" y="1388235"/>
                  </a:lnTo>
                  <a:lnTo>
                    <a:pt x="2481778" y="1338735"/>
                  </a:lnTo>
                  <a:lnTo>
                    <a:pt x="2484329" y="1288734"/>
                  </a:lnTo>
                  <a:lnTo>
                    <a:pt x="2485186" y="1238264"/>
                  </a:lnTo>
                  <a:lnTo>
                    <a:pt x="2484329" y="1187793"/>
                  </a:lnTo>
                  <a:lnTo>
                    <a:pt x="2481778" y="1137790"/>
                  </a:lnTo>
                  <a:lnTo>
                    <a:pt x="2477563" y="1088289"/>
                  </a:lnTo>
                  <a:lnTo>
                    <a:pt x="2471713" y="1039323"/>
                  </a:lnTo>
                  <a:lnTo>
                    <a:pt x="2464260" y="990922"/>
                  </a:lnTo>
                  <a:lnTo>
                    <a:pt x="2455233" y="943121"/>
                  </a:lnTo>
                  <a:lnTo>
                    <a:pt x="2444662" y="895951"/>
                  </a:lnTo>
                  <a:lnTo>
                    <a:pt x="2432576" y="849445"/>
                  </a:lnTo>
                  <a:lnTo>
                    <a:pt x="2419007" y="803635"/>
                  </a:lnTo>
                  <a:lnTo>
                    <a:pt x="2403985" y="758555"/>
                  </a:lnTo>
                  <a:lnTo>
                    <a:pt x="2387538" y="714237"/>
                  </a:lnTo>
                  <a:lnTo>
                    <a:pt x="2369697" y="670713"/>
                  </a:lnTo>
                  <a:lnTo>
                    <a:pt x="2350493" y="628015"/>
                  </a:lnTo>
                  <a:lnTo>
                    <a:pt x="2329955" y="586177"/>
                  </a:lnTo>
                  <a:lnTo>
                    <a:pt x="2308113" y="545231"/>
                  </a:lnTo>
                  <a:lnTo>
                    <a:pt x="2284998" y="505209"/>
                  </a:lnTo>
                  <a:lnTo>
                    <a:pt x="2260639" y="466144"/>
                  </a:lnTo>
                  <a:lnTo>
                    <a:pt x="2235066" y="428068"/>
                  </a:lnTo>
                  <a:lnTo>
                    <a:pt x="2208310" y="391015"/>
                  </a:lnTo>
                  <a:lnTo>
                    <a:pt x="2180401" y="355016"/>
                  </a:lnTo>
                  <a:lnTo>
                    <a:pt x="2151367" y="320104"/>
                  </a:lnTo>
                  <a:lnTo>
                    <a:pt x="2121241" y="286311"/>
                  </a:lnTo>
                  <a:lnTo>
                    <a:pt x="2090051" y="253671"/>
                  </a:lnTo>
                  <a:lnTo>
                    <a:pt x="2057827" y="222216"/>
                  </a:lnTo>
                  <a:lnTo>
                    <a:pt x="2024600" y="191977"/>
                  </a:lnTo>
                  <a:lnTo>
                    <a:pt x="1990400" y="162989"/>
                  </a:lnTo>
                  <a:lnTo>
                    <a:pt x="1955257" y="135283"/>
                  </a:lnTo>
                  <a:lnTo>
                    <a:pt x="1919200" y="108891"/>
                  </a:lnTo>
                  <a:lnTo>
                    <a:pt x="1882260" y="83847"/>
                  </a:lnTo>
                  <a:lnTo>
                    <a:pt x="1844467" y="60183"/>
                  </a:lnTo>
                  <a:lnTo>
                    <a:pt x="1805850" y="37932"/>
                  </a:lnTo>
                  <a:lnTo>
                    <a:pt x="1766441" y="17125"/>
                  </a:lnTo>
                  <a:lnTo>
                    <a:pt x="1730848" y="0"/>
                  </a:lnTo>
                  <a:close/>
                </a:path>
              </a:pathLst>
            </a:custGeom>
            <a:solidFill>
              <a:srgbClr val="184569"/>
            </a:solidFill>
          </p:spPr>
          <p:txBody>
            <a:bodyPr wrap="square" lIns="0" tIns="0" rIns="0" bIns="0" rtlCol="0"/>
            <a:lstStyle/>
            <a:p>
              <a:endParaRPr/>
            </a:p>
          </p:txBody>
        </p:sp>
        <p:sp>
          <p:nvSpPr>
            <p:cNvPr id="9" name="object 9"/>
            <p:cNvSpPr>
              <a:spLocks noGrp="1" noRot="1" noMove="1" noResize="1" noEditPoints="1" noAdjustHandles="1" noChangeArrowheads="1" noChangeShapeType="1"/>
            </p:cNvSpPr>
            <p:nvPr/>
          </p:nvSpPr>
          <p:spPr>
            <a:xfrm>
              <a:off x="4679822" y="1336497"/>
              <a:ext cx="2880360" cy="1399540"/>
            </a:xfrm>
            <a:custGeom>
              <a:avLst/>
              <a:gdLst/>
              <a:ahLst/>
              <a:cxnLst/>
              <a:rect l="l" t="t" r="r" b="b"/>
              <a:pathLst>
                <a:path w="2880359" h="1399539">
                  <a:moveTo>
                    <a:pt x="2880182" y="0"/>
                  </a:moveTo>
                  <a:lnTo>
                    <a:pt x="0" y="0"/>
                  </a:lnTo>
                  <a:lnTo>
                    <a:pt x="0" y="1399501"/>
                  </a:lnTo>
                  <a:lnTo>
                    <a:pt x="2880182" y="1399501"/>
                  </a:lnTo>
                  <a:lnTo>
                    <a:pt x="2880182" y="0"/>
                  </a:lnTo>
                  <a:close/>
                </a:path>
              </a:pathLst>
            </a:custGeom>
            <a:solidFill>
              <a:srgbClr val="FFFFFF"/>
            </a:solidFill>
          </p:spPr>
          <p:txBody>
            <a:bodyPr wrap="square" lIns="0" tIns="0" rIns="0" bIns="0" rtlCol="0"/>
            <a:lstStyle/>
            <a:p>
              <a:endParaRPr/>
            </a:p>
          </p:txBody>
        </p:sp>
      </p:grpSp>
      <p:grpSp>
        <p:nvGrpSpPr>
          <p:cNvPr id="10" name="object 10"/>
          <p:cNvGrpSpPr>
            <a:grpSpLocks noGrp="1" noUngrp="1" noRot="1" noMove="1" noResize="1"/>
          </p:cNvGrpSpPr>
          <p:nvPr/>
        </p:nvGrpSpPr>
        <p:grpSpPr>
          <a:xfrm>
            <a:off x="9684004" y="8034007"/>
            <a:ext cx="5436235" cy="2658110"/>
            <a:chOff x="9684004" y="8034007"/>
            <a:chExt cx="5436235" cy="2658110"/>
          </a:xfrm>
        </p:grpSpPr>
        <p:sp>
          <p:nvSpPr>
            <p:cNvPr id="11" name="object 11"/>
            <p:cNvSpPr>
              <a:spLocks noGrp="1" noRot="1" noMove="1" noResize="1" noEditPoints="1" noAdjustHandles="1" noChangeArrowheads="1" noChangeShapeType="1"/>
            </p:cNvSpPr>
            <p:nvPr/>
          </p:nvSpPr>
          <p:spPr>
            <a:xfrm>
              <a:off x="10092606" y="8303978"/>
              <a:ext cx="2485390" cy="2388235"/>
            </a:xfrm>
            <a:custGeom>
              <a:avLst/>
              <a:gdLst/>
              <a:ahLst/>
              <a:cxnLst/>
              <a:rect l="l" t="t" r="r" b="b"/>
              <a:pathLst>
                <a:path w="2485390" h="2388234">
                  <a:moveTo>
                    <a:pt x="1242593" y="0"/>
                  </a:moveTo>
                  <a:lnTo>
                    <a:pt x="1194930" y="901"/>
                  </a:lnTo>
                  <a:lnTo>
                    <a:pt x="1147721" y="3583"/>
                  </a:lnTo>
                  <a:lnTo>
                    <a:pt x="1100997" y="8013"/>
                  </a:lnTo>
                  <a:lnTo>
                    <a:pt x="1054792" y="14160"/>
                  </a:lnTo>
                  <a:lnTo>
                    <a:pt x="1009138" y="21990"/>
                  </a:lnTo>
                  <a:lnTo>
                    <a:pt x="964066" y="31473"/>
                  </a:lnTo>
                  <a:lnTo>
                    <a:pt x="919608" y="42574"/>
                  </a:lnTo>
                  <a:lnTo>
                    <a:pt x="875798" y="55262"/>
                  </a:lnTo>
                  <a:lnTo>
                    <a:pt x="832667" y="69505"/>
                  </a:lnTo>
                  <a:lnTo>
                    <a:pt x="790246" y="85270"/>
                  </a:lnTo>
                  <a:lnTo>
                    <a:pt x="748570" y="102526"/>
                  </a:lnTo>
                  <a:lnTo>
                    <a:pt x="707669" y="121238"/>
                  </a:lnTo>
                  <a:lnTo>
                    <a:pt x="667576" y="141377"/>
                  </a:lnTo>
                  <a:lnTo>
                    <a:pt x="628322" y="162908"/>
                  </a:lnTo>
                  <a:lnTo>
                    <a:pt x="589941" y="185800"/>
                  </a:lnTo>
                  <a:lnTo>
                    <a:pt x="552465" y="210020"/>
                  </a:lnTo>
                  <a:lnTo>
                    <a:pt x="515924" y="235536"/>
                  </a:lnTo>
                  <a:lnTo>
                    <a:pt x="480353" y="262316"/>
                  </a:lnTo>
                  <a:lnTo>
                    <a:pt x="445782" y="290328"/>
                  </a:lnTo>
                  <a:lnTo>
                    <a:pt x="412244" y="319539"/>
                  </a:lnTo>
                  <a:lnTo>
                    <a:pt x="379772" y="349916"/>
                  </a:lnTo>
                  <a:lnTo>
                    <a:pt x="348397" y="381428"/>
                  </a:lnTo>
                  <a:lnTo>
                    <a:pt x="318151" y="414042"/>
                  </a:lnTo>
                  <a:lnTo>
                    <a:pt x="289067" y="447727"/>
                  </a:lnTo>
                  <a:lnTo>
                    <a:pt x="261177" y="482448"/>
                  </a:lnTo>
                  <a:lnTo>
                    <a:pt x="234514" y="518175"/>
                  </a:lnTo>
                  <a:lnTo>
                    <a:pt x="209108" y="554875"/>
                  </a:lnTo>
                  <a:lnTo>
                    <a:pt x="184993" y="592515"/>
                  </a:lnTo>
                  <a:lnTo>
                    <a:pt x="162200" y="631064"/>
                  </a:lnTo>
                  <a:lnTo>
                    <a:pt x="140763" y="670488"/>
                  </a:lnTo>
                  <a:lnTo>
                    <a:pt x="120712" y="710756"/>
                  </a:lnTo>
                  <a:lnTo>
                    <a:pt x="102080" y="751836"/>
                  </a:lnTo>
                  <a:lnTo>
                    <a:pt x="84900" y="793694"/>
                  </a:lnTo>
                  <a:lnTo>
                    <a:pt x="69203" y="836300"/>
                  </a:lnTo>
                  <a:lnTo>
                    <a:pt x="55022" y="879619"/>
                  </a:lnTo>
                  <a:lnTo>
                    <a:pt x="42389" y="923621"/>
                  </a:lnTo>
                  <a:lnTo>
                    <a:pt x="31336" y="968272"/>
                  </a:lnTo>
                  <a:lnTo>
                    <a:pt x="21895" y="1013541"/>
                  </a:lnTo>
                  <a:lnTo>
                    <a:pt x="14098" y="1059395"/>
                  </a:lnTo>
                  <a:lnTo>
                    <a:pt x="7978" y="1105802"/>
                  </a:lnTo>
                  <a:lnTo>
                    <a:pt x="3567" y="1152729"/>
                  </a:lnTo>
                  <a:lnTo>
                    <a:pt x="897" y="1200145"/>
                  </a:lnTo>
                  <a:lnTo>
                    <a:pt x="0" y="1248016"/>
                  </a:lnTo>
                  <a:lnTo>
                    <a:pt x="897" y="1295886"/>
                  </a:lnTo>
                  <a:lnTo>
                    <a:pt x="3567" y="1343301"/>
                  </a:lnTo>
                  <a:lnTo>
                    <a:pt x="7978" y="1390227"/>
                  </a:lnTo>
                  <a:lnTo>
                    <a:pt x="14098" y="1436633"/>
                  </a:lnTo>
                  <a:lnTo>
                    <a:pt x="21895" y="1482486"/>
                  </a:lnTo>
                  <a:lnTo>
                    <a:pt x="31336" y="1527755"/>
                  </a:lnTo>
                  <a:lnTo>
                    <a:pt x="42389" y="1572405"/>
                  </a:lnTo>
                  <a:lnTo>
                    <a:pt x="55022" y="1616407"/>
                  </a:lnTo>
                  <a:lnTo>
                    <a:pt x="69203" y="1659726"/>
                  </a:lnTo>
                  <a:lnTo>
                    <a:pt x="84900" y="1702330"/>
                  </a:lnTo>
                  <a:lnTo>
                    <a:pt x="102080" y="1744188"/>
                  </a:lnTo>
                  <a:lnTo>
                    <a:pt x="120712" y="1785267"/>
                  </a:lnTo>
                  <a:lnTo>
                    <a:pt x="140763" y="1825535"/>
                  </a:lnTo>
                  <a:lnTo>
                    <a:pt x="162200" y="1864959"/>
                  </a:lnTo>
                  <a:lnTo>
                    <a:pt x="184993" y="1903507"/>
                  </a:lnTo>
                  <a:lnTo>
                    <a:pt x="209108" y="1941147"/>
                  </a:lnTo>
                  <a:lnTo>
                    <a:pt x="234514" y="1977847"/>
                  </a:lnTo>
                  <a:lnTo>
                    <a:pt x="261177" y="2013573"/>
                  </a:lnTo>
                  <a:lnTo>
                    <a:pt x="289067" y="2048295"/>
                  </a:lnTo>
                  <a:lnTo>
                    <a:pt x="318151" y="2081978"/>
                  </a:lnTo>
                  <a:lnTo>
                    <a:pt x="348397" y="2114592"/>
                  </a:lnTo>
                  <a:lnTo>
                    <a:pt x="379772" y="2146104"/>
                  </a:lnTo>
                  <a:lnTo>
                    <a:pt x="412244" y="2176481"/>
                  </a:lnTo>
                  <a:lnTo>
                    <a:pt x="445782" y="2205692"/>
                  </a:lnTo>
                  <a:lnTo>
                    <a:pt x="480353" y="2233703"/>
                  </a:lnTo>
                  <a:lnTo>
                    <a:pt x="515924" y="2260483"/>
                  </a:lnTo>
                  <a:lnTo>
                    <a:pt x="552465" y="2286000"/>
                  </a:lnTo>
                  <a:lnTo>
                    <a:pt x="589941" y="2310220"/>
                  </a:lnTo>
                  <a:lnTo>
                    <a:pt x="628322" y="2333112"/>
                  </a:lnTo>
                  <a:lnTo>
                    <a:pt x="667576" y="2354643"/>
                  </a:lnTo>
                  <a:lnTo>
                    <a:pt x="707669" y="2374781"/>
                  </a:lnTo>
                  <a:lnTo>
                    <a:pt x="736614" y="2388024"/>
                  </a:lnTo>
                  <a:lnTo>
                    <a:pt x="1748574" y="2388024"/>
                  </a:lnTo>
                  <a:lnTo>
                    <a:pt x="1817613" y="2354643"/>
                  </a:lnTo>
                  <a:lnTo>
                    <a:pt x="1856867" y="2333112"/>
                  </a:lnTo>
                  <a:lnTo>
                    <a:pt x="1895248" y="2310220"/>
                  </a:lnTo>
                  <a:lnTo>
                    <a:pt x="1932725" y="2286000"/>
                  </a:lnTo>
                  <a:lnTo>
                    <a:pt x="1969266" y="2260483"/>
                  </a:lnTo>
                  <a:lnTo>
                    <a:pt x="2004838" y="2233703"/>
                  </a:lnTo>
                  <a:lnTo>
                    <a:pt x="2039409" y="2205692"/>
                  </a:lnTo>
                  <a:lnTo>
                    <a:pt x="2072947" y="2176481"/>
                  </a:lnTo>
                  <a:lnTo>
                    <a:pt x="2105420" y="2146104"/>
                  </a:lnTo>
                  <a:lnTo>
                    <a:pt x="2136796" y="2114592"/>
                  </a:lnTo>
                  <a:lnTo>
                    <a:pt x="2167042" y="2081978"/>
                  </a:lnTo>
                  <a:lnTo>
                    <a:pt x="2196126" y="2048295"/>
                  </a:lnTo>
                  <a:lnTo>
                    <a:pt x="2224016" y="2013573"/>
                  </a:lnTo>
                  <a:lnTo>
                    <a:pt x="2250681" y="1977847"/>
                  </a:lnTo>
                  <a:lnTo>
                    <a:pt x="2276087" y="1941147"/>
                  </a:lnTo>
                  <a:lnTo>
                    <a:pt x="2300202" y="1903507"/>
                  </a:lnTo>
                  <a:lnTo>
                    <a:pt x="2322995" y="1864959"/>
                  </a:lnTo>
                  <a:lnTo>
                    <a:pt x="2344433" y="1825535"/>
                  </a:lnTo>
                  <a:lnTo>
                    <a:pt x="2364484" y="1785267"/>
                  </a:lnTo>
                  <a:lnTo>
                    <a:pt x="2383116" y="1744188"/>
                  </a:lnTo>
                  <a:lnTo>
                    <a:pt x="2400297" y="1702330"/>
                  </a:lnTo>
                  <a:lnTo>
                    <a:pt x="2415994" y="1659726"/>
                  </a:lnTo>
                  <a:lnTo>
                    <a:pt x="2430175" y="1616407"/>
                  </a:lnTo>
                  <a:lnTo>
                    <a:pt x="2442808" y="1572405"/>
                  </a:lnTo>
                  <a:lnTo>
                    <a:pt x="2453862" y="1527755"/>
                  </a:lnTo>
                  <a:lnTo>
                    <a:pt x="2463303" y="1482486"/>
                  </a:lnTo>
                  <a:lnTo>
                    <a:pt x="2471100" y="1436633"/>
                  </a:lnTo>
                  <a:lnTo>
                    <a:pt x="2477220" y="1390227"/>
                  </a:lnTo>
                  <a:lnTo>
                    <a:pt x="2481631" y="1343301"/>
                  </a:lnTo>
                  <a:lnTo>
                    <a:pt x="2484302" y="1295886"/>
                  </a:lnTo>
                  <a:lnTo>
                    <a:pt x="2485199" y="1248016"/>
                  </a:lnTo>
                  <a:lnTo>
                    <a:pt x="2484302" y="1200145"/>
                  </a:lnTo>
                  <a:lnTo>
                    <a:pt x="2481631" y="1152729"/>
                  </a:lnTo>
                  <a:lnTo>
                    <a:pt x="2477220" y="1105802"/>
                  </a:lnTo>
                  <a:lnTo>
                    <a:pt x="2471100" y="1059395"/>
                  </a:lnTo>
                  <a:lnTo>
                    <a:pt x="2463303" y="1013541"/>
                  </a:lnTo>
                  <a:lnTo>
                    <a:pt x="2453862" y="968272"/>
                  </a:lnTo>
                  <a:lnTo>
                    <a:pt x="2442808" y="923621"/>
                  </a:lnTo>
                  <a:lnTo>
                    <a:pt x="2430175" y="879619"/>
                  </a:lnTo>
                  <a:lnTo>
                    <a:pt x="2415994" y="836300"/>
                  </a:lnTo>
                  <a:lnTo>
                    <a:pt x="2400297" y="793694"/>
                  </a:lnTo>
                  <a:lnTo>
                    <a:pt x="2383116" y="751836"/>
                  </a:lnTo>
                  <a:lnTo>
                    <a:pt x="2364484" y="710756"/>
                  </a:lnTo>
                  <a:lnTo>
                    <a:pt x="2344433" y="670488"/>
                  </a:lnTo>
                  <a:lnTo>
                    <a:pt x="2322995" y="631064"/>
                  </a:lnTo>
                  <a:lnTo>
                    <a:pt x="2300202" y="592515"/>
                  </a:lnTo>
                  <a:lnTo>
                    <a:pt x="2276087" y="554875"/>
                  </a:lnTo>
                  <a:lnTo>
                    <a:pt x="2250681" y="518175"/>
                  </a:lnTo>
                  <a:lnTo>
                    <a:pt x="2224016" y="482448"/>
                  </a:lnTo>
                  <a:lnTo>
                    <a:pt x="2196126" y="447727"/>
                  </a:lnTo>
                  <a:lnTo>
                    <a:pt x="2167042" y="414042"/>
                  </a:lnTo>
                  <a:lnTo>
                    <a:pt x="2136796" y="381428"/>
                  </a:lnTo>
                  <a:lnTo>
                    <a:pt x="2105420" y="349916"/>
                  </a:lnTo>
                  <a:lnTo>
                    <a:pt x="2072947" y="319539"/>
                  </a:lnTo>
                  <a:lnTo>
                    <a:pt x="2039409" y="290328"/>
                  </a:lnTo>
                  <a:lnTo>
                    <a:pt x="2004838" y="262316"/>
                  </a:lnTo>
                  <a:lnTo>
                    <a:pt x="1969266" y="235536"/>
                  </a:lnTo>
                  <a:lnTo>
                    <a:pt x="1932725" y="210020"/>
                  </a:lnTo>
                  <a:lnTo>
                    <a:pt x="1895248" y="185800"/>
                  </a:lnTo>
                  <a:lnTo>
                    <a:pt x="1856867" y="162908"/>
                  </a:lnTo>
                  <a:lnTo>
                    <a:pt x="1817613" y="141377"/>
                  </a:lnTo>
                  <a:lnTo>
                    <a:pt x="1777519" y="121238"/>
                  </a:lnTo>
                  <a:lnTo>
                    <a:pt x="1736618" y="102526"/>
                  </a:lnTo>
                  <a:lnTo>
                    <a:pt x="1694941" y="85270"/>
                  </a:lnTo>
                  <a:lnTo>
                    <a:pt x="1652521" y="69505"/>
                  </a:lnTo>
                  <a:lnTo>
                    <a:pt x="1609389" y="55262"/>
                  </a:lnTo>
                  <a:lnTo>
                    <a:pt x="1565578" y="42574"/>
                  </a:lnTo>
                  <a:lnTo>
                    <a:pt x="1521121" y="31473"/>
                  </a:lnTo>
                  <a:lnTo>
                    <a:pt x="1476049" y="21990"/>
                  </a:lnTo>
                  <a:lnTo>
                    <a:pt x="1430394" y="14160"/>
                  </a:lnTo>
                  <a:lnTo>
                    <a:pt x="1384189" y="8013"/>
                  </a:lnTo>
                  <a:lnTo>
                    <a:pt x="1337465" y="3583"/>
                  </a:lnTo>
                  <a:lnTo>
                    <a:pt x="1290256" y="901"/>
                  </a:lnTo>
                  <a:lnTo>
                    <a:pt x="1242593" y="0"/>
                  </a:lnTo>
                  <a:close/>
                </a:path>
              </a:pathLst>
            </a:custGeom>
            <a:solidFill>
              <a:srgbClr val="9DB7CB"/>
            </a:solidFill>
          </p:spPr>
          <p:txBody>
            <a:bodyPr wrap="square" lIns="0" tIns="0" rIns="0" bIns="0" rtlCol="0"/>
            <a:lstStyle/>
            <a:p>
              <a:endParaRPr/>
            </a:p>
          </p:txBody>
        </p:sp>
        <p:sp>
          <p:nvSpPr>
            <p:cNvPr id="12" name="object 12"/>
            <p:cNvSpPr>
              <a:spLocks noGrp="1" noRot="1" noMove="1" noResize="1" noEditPoints="1" noAdjustHandles="1" noChangeArrowheads="1" noChangeShapeType="1"/>
            </p:cNvSpPr>
            <p:nvPr/>
          </p:nvSpPr>
          <p:spPr>
            <a:xfrm>
              <a:off x="10422966" y="8303978"/>
              <a:ext cx="2485390" cy="2388235"/>
            </a:xfrm>
            <a:custGeom>
              <a:avLst/>
              <a:gdLst/>
              <a:ahLst/>
              <a:cxnLst/>
              <a:rect l="l" t="t" r="r" b="b"/>
              <a:pathLst>
                <a:path w="2485390" h="2388234">
                  <a:moveTo>
                    <a:pt x="1242593" y="0"/>
                  </a:moveTo>
                  <a:lnTo>
                    <a:pt x="1194930" y="901"/>
                  </a:lnTo>
                  <a:lnTo>
                    <a:pt x="1147721" y="3583"/>
                  </a:lnTo>
                  <a:lnTo>
                    <a:pt x="1100997" y="8013"/>
                  </a:lnTo>
                  <a:lnTo>
                    <a:pt x="1054792" y="14160"/>
                  </a:lnTo>
                  <a:lnTo>
                    <a:pt x="1009138" y="21990"/>
                  </a:lnTo>
                  <a:lnTo>
                    <a:pt x="964066" y="31473"/>
                  </a:lnTo>
                  <a:lnTo>
                    <a:pt x="919608" y="42574"/>
                  </a:lnTo>
                  <a:lnTo>
                    <a:pt x="875798" y="55262"/>
                  </a:lnTo>
                  <a:lnTo>
                    <a:pt x="832667" y="69505"/>
                  </a:lnTo>
                  <a:lnTo>
                    <a:pt x="790246" y="85270"/>
                  </a:lnTo>
                  <a:lnTo>
                    <a:pt x="748570" y="102526"/>
                  </a:lnTo>
                  <a:lnTo>
                    <a:pt x="707669" y="121238"/>
                  </a:lnTo>
                  <a:lnTo>
                    <a:pt x="667576" y="141377"/>
                  </a:lnTo>
                  <a:lnTo>
                    <a:pt x="628322" y="162908"/>
                  </a:lnTo>
                  <a:lnTo>
                    <a:pt x="589941" y="185800"/>
                  </a:lnTo>
                  <a:lnTo>
                    <a:pt x="552465" y="210020"/>
                  </a:lnTo>
                  <a:lnTo>
                    <a:pt x="515924" y="235536"/>
                  </a:lnTo>
                  <a:lnTo>
                    <a:pt x="480353" y="262316"/>
                  </a:lnTo>
                  <a:lnTo>
                    <a:pt x="445782" y="290328"/>
                  </a:lnTo>
                  <a:lnTo>
                    <a:pt x="412244" y="319539"/>
                  </a:lnTo>
                  <a:lnTo>
                    <a:pt x="379772" y="349916"/>
                  </a:lnTo>
                  <a:lnTo>
                    <a:pt x="348397" y="381428"/>
                  </a:lnTo>
                  <a:lnTo>
                    <a:pt x="318151" y="414042"/>
                  </a:lnTo>
                  <a:lnTo>
                    <a:pt x="289067" y="447727"/>
                  </a:lnTo>
                  <a:lnTo>
                    <a:pt x="261177" y="482448"/>
                  </a:lnTo>
                  <a:lnTo>
                    <a:pt x="234514" y="518175"/>
                  </a:lnTo>
                  <a:lnTo>
                    <a:pt x="209108" y="554875"/>
                  </a:lnTo>
                  <a:lnTo>
                    <a:pt x="184993" y="592515"/>
                  </a:lnTo>
                  <a:lnTo>
                    <a:pt x="162200" y="631064"/>
                  </a:lnTo>
                  <a:lnTo>
                    <a:pt x="140763" y="670488"/>
                  </a:lnTo>
                  <a:lnTo>
                    <a:pt x="120712" y="710756"/>
                  </a:lnTo>
                  <a:lnTo>
                    <a:pt x="102080" y="751836"/>
                  </a:lnTo>
                  <a:lnTo>
                    <a:pt x="84900" y="793694"/>
                  </a:lnTo>
                  <a:lnTo>
                    <a:pt x="69203" y="836300"/>
                  </a:lnTo>
                  <a:lnTo>
                    <a:pt x="55022" y="879619"/>
                  </a:lnTo>
                  <a:lnTo>
                    <a:pt x="42389" y="923621"/>
                  </a:lnTo>
                  <a:lnTo>
                    <a:pt x="31336" y="968272"/>
                  </a:lnTo>
                  <a:lnTo>
                    <a:pt x="21895" y="1013541"/>
                  </a:lnTo>
                  <a:lnTo>
                    <a:pt x="14098" y="1059395"/>
                  </a:lnTo>
                  <a:lnTo>
                    <a:pt x="7978" y="1105802"/>
                  </a:lnTo>
                  <a:lnTo>
                    <a:pt x="3567" y="1152729"/>
                  </a:lnTo>
                  <a:lnTo>
                    <a:pt x="897" y="1200145"/>
                  </a:lnTo>
                  <a:lnTo>
                    <a:pt x="0" y="1248016"/>
                  </a:lnTo>
                  <a:lnTo>
                    <a:pt x="897" y="1295886"/>
                  </a:lnTo>
                  <a:lnTo>
                    <a:pt x="3567" y="1343301"/>
                  </a:lnTo>
                  <a:lnTo>
                    <a:pt x="7978" y="1390227"/>
                  </a:lnTo>
                  <a:lnTo>
                    <a:pt x="14098" y="1436633"/>
                  </a:lnTo>
                  <a:lnTo>
                    <a:pt x="21895" y="1482486"/>
                  </a:lnTo>
                  <a:lnTo>
                    <a:pt x="31336" y="1527755"/>
                  </a:lnTo>
                  <a:lnTo>
                    <a:pt x="42389" y="1572405"/>
                  </a:lnTo>
                  <a:lnTo>
                    <a:pt x="55022" y="1616407"/>
                  </a:lnTo>
                  <a:lnTo>
                    <a:pt x="69203" y="1659726"/>
                  </a:lnTo>
                  <a:lnTo>
                    <a:pt x="84900" y="1702330"/>
                  </a:lnTo>
                  <a:lnTo>
                    <a:pt x="102080" y="1744188"/>
                  </a:lnTo>
                  <a:lnTo>
                    <a:pt x="120712" y="1785267"/>
                  </a:lnTo>
                  <a:lnTo>
                    <a:pt x="140763" y="1825535"/>
                  </a:lnTo>
                  <a:lnTo>
                    <a:pt x="162200" y="1864959"/>
                  </a:lnTo>
                  <a:lnTo>
                    <a:pt x="184993" y="1903507"/>
                  </a:lnTo>
                  <a:lnTo>
                    <a:pt x="209108" y="1941147"/>
                  </a:lnTo>
                  <a:lnTo>
                    <a:pt x="234514" y="1977847"/>
                  </a:lnTo>
                  <a:lnTo>
                    <a:pt x="261177" y="2013573"/>
                  </a:lnTo>
                  <a:lnTo>
                    <a:pt x="289067" y="2048295"/>
                  </a:lnTo>
                  <a:lnTo>
                    <a:pt x="318151" y="2081978"/>
                  </a:lnTo>
                  <a:lnTo>
                    <a:pt x="348397" y="2114592"/>
                  </a:lnTo>
                  <a:lnTo>
                    <a:pt x="379772" y="2146104"/>
                  </a:lnTo>
                  <a:lnTo>
                    <a:pt x="412244" y="2176481"/>
                  </a:lnTo>
                  <a:lnTo>
                    <a:pt x="445782" y="2205692"/>
                  </a:lnTo>
                  <a:lnTo>
                    <a:pt x="480353" y="2233703"/>
                  </a:lnTo>
                  <a:lnTo>
                    <a:pt x="515924" y="2260483"/>
                  </a:lnTo>
                  <a:lnTo>
                    <a:pt x="552465" y="2286000"/>
                  </a:lnTo>
                  <a:lnTo>
                    <a:pt x="589941" y="2310220"/>
                  </a:lnTo>
                  <a:lnTo>
                    <a:pt x="628322" y="2333112"/>
                  </a:lnTo>
                  <a:lnTo>
                    <a:pt x="667576" y="2354643"/>
                  </a:lnTo>
                  <a:lnTo>
                    <a:pt x="707669" y="2374781"/>
                  </a:lnTo>
                  <a:lnTo>
                    <a:pt x="736614" y="2388024"/>
                  </a:lnTo>
                  <a:lnTo>
                    <a:pt x="1748574" y="2388024"/>
                  </a:lnTo>
                  <a:lnTo>
                    <a:pt x="1817613" y="2354643"/>
                  </a:lnTo>
                  <a:lnTo>
                    <a:pt x="1856867" y="2333112"/>
                  </a:lnTo>
                  <a:lnTo>
                    <a:pt x="1895248" y="2310220"/>
                  </a:lnTo>
                  <a:lnTo>
                    <a:pt x="1932725" y="2286000"/>
                  </a:lnTo>
                  <a:lnTo>
                    <a:pt x="1969266" y="2260483"/>
                  </a:lnTo>
                  <a:lnTo>
                    <a:pt x="2004838" y="2233703"/>
                  </a:lnTo>
                  <a:lnTo>
                    <a:pt x="2039409" y="2205692"/>
                  </a:lnTo>
                  <a:lnTo>
                    <a:pt x="2072947" y="2176481"/>
                  </a:lnTo>
                  <a:lnTo>
                    <a:pt x="2105420" y="2146104"/>
                  </a:lnTo>
                  <a:lnTo>
                    <a:pt x="2136796" y="2114592"/>
                  </a:lnTo>
                  <a:lnTo>
                    <a:pt x="2167042" y="2081978"/>
                  </a:lnTo>
                  <a:lnTo>
                    <a:pt x="2196126" y="2048295"/>
                  </a:lnTo>
                  <a:lnTo>
                    <a:pt x="2224016" y="2013573"/>
                  </a:lnTo>
                  <a:lnTo>
                    <a:pt x="2250681" y="1977847"/>
                  </a:lnTo>
                  <a:lnTo>
                    <a:pt x="2276087" y="1941147"/>
                  </a:lnTo>
                  <a:lnTo>
                    <a:pt x="2300202" y="1903507"/>
                  </a:lnTo>
                  <a:lnTo>
                    <a:pt x="2322995" y="1864959"/>
                  </a:lnTo>
                  <a:lnTo>
                    <a:pt x="2344433" y="1825535"/>
                  </a:lnTo>
                  <a:lnTo>
                    <a:pt x="2364484" y="1785267"/>
                  </a:lnTo>
                  <a:lnTo>
                    <a:pt x="2383116" y="1744188"/>
                  </a:lnTo>
                  <a:lnTo>
                    <a:pt x="2400297" y="1702330"/>
                  </a:lnTo>
                  <a:lnTo>
                    <a:pt x="2415994" y="1659726"/>
                  </a:lnTo>
                  <a:lnTo>
                    <a:pt x="2430175" y="1616407"/>
                  </a:lnTo>
                  <a:lnTo>
                    <a:pt x="2442808" y="1572405"/>
                  </a:lnTo>
                  <a:lnTo>
                    <a:pt x="2453862" y="1527755"/>
                  </a:lnTo>
                  <a:lnTo>
                    <a:pt x="2463303" y="1482486"/>
                  </a:lnTo>
                  <a:lnTo>
                    <a:pt x="2471100" y="1436633"/>
                  </a:lnTo>
                  <a:lnTo>
                    <a:pt x="2477220" y="1390227"/>
                  </a:lnTo>
                  <a:lnTo>
                    <a:pt x="2481631" y="1343301"/>
                  </a:lnTo>
                  <a:lnTo>
                    <a:pt x="2484302" y="1295886"/>
                  </a:lnTo>
                  <a:lnTo>
                    <a:pt x="2485199" y="1248016"/>
                  </a:lnTo>
                  <a:lnTo>
                    <a:pt x="2484302" y="1200145"/>
                  </a:lnTo>
                  <a:lnTo>
                    <a:pt x="2481631" y="1152729"/>
                  </a:lnTo>
                  <a:lnTo>
                    <a:pt x="2477220" y="1105802"/>
                  </a:lnTo>
                  <a:lnTo>
                    <a:pt x="2471100" y="1059395"/>
                  </a:lnTo>
                  <a:lnTo>
                    <a:pt x="2463303" y="1013541"/>
                  </a:lnTo>
                  <a:lnTo>
                    <a:pt x="2453862" y="968272"/>
                  </a:lnTo>
                  <a:lnTo>
                    <a:pt x="2442808" y="923621"/>
                  </a:lnTo>
                  <a:lnTo>
                    <a:pt x="2430175" y="879619"/>
                  </a:lnTo>
                  <a:lnTo>
                    <a:pt x="2415994" y="836300"/>
                  </a:lnTo>
                  <a:lnTo>
                    <a:pt x="2400297" y="793694"/>
                  </a:lnTo>
                  <a:lnTo>
                    <a:pt x="2383116" y="751836"/>
                  </a:lnTo>
                  <a:lnTo>
                    <a:pt x="2364484" y="710756"/>
                  </a:lnTo>
                  <a:lnTo>
                    <a:pt x="2344433" y="670488"/>
                  </a:lnTo>
                  <a:lnTo>
                    <a:pt x="2322995" y="631064"/>
                  </a:lnTo>
                  <a:lnTo>
                    <a:pt x="2300202" y="592515"/>
                  </a:lnTo>
                  <a:lnTo>
                    <a:pt x="2276087" y="554875"/>
                  </a:lnTo>
                  <a:lnTo>
                    <a:pt x="2250681" y="518175"/>
                  </a:lnTo>
                  <a:lnTo>
                    <a:pt x="2224016" y="482448"/>
                  </a:lnTo>
                  <a:lnTo>
                    <a:pt x="2196126" y="447727"/>
                  </a:lnTo>
                  <a:lnTo>
                    <a:pt x="2167042" y="414042"/>
                  </a:lnTo>
                  <a:lnTo>
                    <a:pt x="2136796" y="381428"/>
                  </a:lnTo>
                  <a:lnTo>
                    <a:pt x="2105420" y="349916"/>
                  </a:lnTo>
                  <a:lnTo>
                    <a:pt x="2072947" y="319539"/>
                  </a:lnTo>
                  <a:lnTo>
                    <a:pt x="2039409" y="290328"/>
                  </a:lnTo>
                  <a:lnTo>
                    <a:pt x="2004838" y="262316"/>
                  </a:lnTo>
                  <a:lnTo>
                    <a:pt x="1969266" y="235536"/>
                  </a:lnTo>
                  <a:lnTo>
                    <a:pt x="1932725" y="210020"/>
                  </a:lnTo>
                  <a:lnTo>
                    <a:pt x="1895248" y="185800"/>
                  </a:lnTo>
                  <a:lnTo>
                    <a:pt x="1856867" y="162908"/>
                  </a:lnTo>
                  <a:lnTo>
                    <a:pt x="1817613" y="141377"/>
                  </a:lnTo>
                  <a:lnTo>
                    <a:pt x="1777519" y="121238"/>
                  </a:lnTo>
                  <a:lnTo>
                    <a:pt x="1736618" y="102526"/>
                  </a:lnTo>
                  <a:lnTo>
                    <a:pt x="1694941" y="85270"/>
                  </a:lnTo>
                  <a:lnTo>
                    <a:pt x="1652521" y="69505"/>
                  </a:lnTo>
                  <a:lnTo>
                    <a:pt x="1609389" y="55262"/>
                  </a:lnTo>
                  <a:lnTo>
                    <a:pt x="1565578" y="42574"/>
                  </a:lnTo>
                  <a:lnTo>
                    <a:pt x="1521121" y="31473"/>
                  </a:lnTo>
                  <a:lnTo>
                    <a:pt x="1476049" y="21990"/>
                  </a:lnTo>
                  <a:lnTo>
                    <a:pt x="1430394" y="14160"/>
                  </a:lnTo>
                  <a:lnTo>
                    <a:pt x="1384189" y="8013"/>
                  </a:lnTo>
                  <a:lnTo>
                    <a:pt x="1337465" y="3583"/>
                  </a:lnTo>
                  <a:lnTo>
                    <a:pt x="1290256" y="901"/>
                  </a:lnTo>
                  <a:lnTo>
                    <a:pt x="1242593" y="0"/>
                  </a:lnTo>
                  <a:close/>
                </a:path>
              </a:pathLst>
            </a:custGeom>
            <a:solidFill>
              <a:srgbClr val="184569"/>
            </a:solidFill>
          </p:spPr>
          <p:txBody>
            <a:bodyPr wrap="square" lIns="0" tIns="0" rIns="0" bIns="0" rtlCol="0"/>
            <a:lstStyle/>
            <a:p>
              <a:endParaRPr/>
            </a:p>
          </p:txBody>
        </p:sp>
        <p:sp>
          <p:nvSpPr>
            <p:cNvPr id="13" name="object 13"/>
            <p:cNvSpPr>
              <a:spLocks noGrp="1" noRot="1" noMove="1" noResize="1" noEditPoints="1" noAdjustHandles="1" noChangeArrowheads="1" noChangeShapeType="1"/>
            </p:cNvSpPr>
            <p:nvPr/>
          </p:nvSpPr>
          <p:spPr>
            <a:xfrm>
              <a:off x="9684004" y="8034007"/>
              <a:ext cx="5436235" cy="2044064"/>
            </a:xfrm>
            <a:custGeom>
              <a:avLst/>
              <a:gdLst/>
              <a:ahLst/>
              <a:cxnLst/>
              <a:rect l="l" t="t" r="r" b="b"/>
              <a:pathLst>
                <a:path w="5436234" h="2044065">
                  <a:moveTo>
                    <a:pt x="0" y="2043747"/>
                  </a:moveTo>
                  <a:lnTo>
                    <a:pt x="5435981" y="2043747"/>
                  </a:lnTo>
                  <a:lnTo>
                    <a:pt x="5435981" y="0"/>
                  </a:lnTo>
                  <a:lnTo>
                    <a:pt x="0" y="0"/>
                  </a:lnTo>
                  <a:lnTo>
                    <a:pt x="0" y="2043747"/>
                  </a:lnTo>
                  <a:close/>
                </a:path>
              </a:pathLst>
            </a:custGeom>
            <a:solidFill>
              <a:srgbClr val="FFFFFF"/>
            </a:solidFill>
          </p:spPr>
          <p:txBody>
            <a:bodyPr wrap="square" lIns="0" tIns="0" rIns="0" bIns="0" rtlCol="0"/>
            <a:lstStyle/>
            <a:p>
              <a:endParaRPr/>
            </a:p>
          </p:txBody>
        </p:sp>
      </p:grpSp>
      <p:grpSp>
        <p:nvGrpSpPr>
          <p:cNvPr id="15" name="object 15"/>
          <p:cNvGrpSpPr/>
          <p:nvPr/>
        </p:nvGrpSpPr>
        <p:grpSpPr>
          <a:xfrm>
            <a:off x="515997" y="1689101"/>
            <a:ext cx="6561711" cy="1743710"/>
            <a:chOff x="515997" y="1795028"/>
            <a:chExt cx="6561711" cy="1743710"/>
          </a:xfrm>
        </p:grpSpPr>
        <p:sp>
          <p:nvSpPr>
            <p:cNvPr id="16" name="object 16"/>
            <p:cNvSpPr/>
            <p:nvPr/>
          </p:nvSpPr>
          <p:spPr>
            <a:xfrm>
              <a:off x="515997" y="2183060"/>
              <a:ext cx="2188210" cy="445770"/>
            </a:xfrm>
            <a:custGeom>
              <a:avLst/>
              <a:gdLst/>
              <a:ahLst/>
              <a:cxnLst/>
              <a:rect l="l" t="t" r="r" b="b"/>
              <a:pathLst>
                <a:path w="2188210" h="445769">
                  <a:moveTo>
                    <a:pt x="2083955" y="0"/>
                  </a:moveTo>
                  <a:lnTo>
                    <a:pt x="103682" y="0"/>
                  </a:lnTo>
                  <a:lnTo>
                    <a:pt x="63323" y="8147"/>
                  </a:lnTo>
                  <a:lnTo>
                    <a:pt x="30367" y="30367"/>
                  </a:lnTo>
                  <a:lnTo>
                    <a:pt x="8147" y="63323"/>
                  </a:lnTo>
                  <a:lnTo>
                    <a:pt x="0" y="103682"/>
                  </a:lnTo>
                  <a:lnTo>
                    <a:pt x="0" y="341820"/>
                  </a:lnTo>
                  <a:lnTo>
                    <a:pt x="8147" y="382179"/>
                  </a:lnTo>
                  <a:lnTo>
                    <a:pt x="30367" y="415136"/>
                  </a:lnTo>
                  <a:lnTo>
                    <a:pt x="63323" y="437355"/>
                  </a:lnTo>
                  <a:lnTo>
                    <a:pt x="103682" y="445503"/>
                  </a:lnTo>
                  <a:lnTo>
                    <a:pt x="2083955" y="445503"/>
                  </a:lnTo>
                  <a:lnTo>
                    <a:pt x="2124307" y="437355"/>
                  </a:lnTo>
                  <a:lnTo>
                    <a:pt x="2157260" y="415136"/>
                  </a:lnTo>
                  <a:lnTo>
                    <a:pt x="2179478" y="382179"/>
                  </a:lnTo>
                  <a:lnTo>
                    <a:pt x="2187625" y="341820"/>
                  </a:lnTo>
                  <a:lnTo>
                    <a:pt x="2187625" y="103682"/>
                  </a:lnTo>
                  <a:lnTo>
                    <a:pt x="2179478" y="63323"/>
                  </a:lnTo>
                  <a:lnTo>
                    <a:pt x="2157260" y="30367"/>
                  </a:lnTo>
                  <a:lnTo>
                    <a:pt x="2124307" y="8147"/>
                  </a:lnTo>
                  <a:lnTo>
                    <a:pt x="2083955" y="0"/>
                  </a:lnTo>
                  <a:close/>
                </a:path>
              </a:pathLst>
            </a:custGeom>
            <a:solidFill>
              <a:srgbClr val="93AEC5"/>
            </a:solidFill>
          </p:spPr>
          <p:txBody>
            <a:bodyPr wrap="square" lIns="0" tIns="0" rIns="0" bIns="0" rtlCol="0"/>
            <a:lstStyle/>
            <a:p>
              <a:endParaRPr/>
            </a:p>
          </p:txBody>
        </p:sp>
        <p:sp>
          <p:nvSpPr>
            <p:cNvPr id="17" name="object 17"/>
            <p:cNvSpPr/>
            <p:nvPr/>
          </p:nvSpPr>
          <p:spPr>
            <a:xfrm>
              <a:off x="939798" y="1795028"/>
              <a:ext cx="6137910" cy="1743710"/>
            </a:xfrm>
            <a:custGeom>
              <a:avLst/>
              <a:gdLst/>
              <a:ahLst/>
              <a:cxnLst/>
              <a:rect l="l" t="t" r="r" b="b"/>
              <a:pathLst>
                <a:path w="6137909" h="1743710">
                  <a:moveTo>
                    <a:pt x="5954204" y="0"/>
                  </a:moveTo>
                  <a:lnTo>
                    <a:pt x="183400" y="0"/>
                  </a:lnTo>
                  <a:lnTo>
                    <a:pt x="134700" y="6562"/>
                  </a:lnTo>
                  <a:lnTo>
                    <a:pt x="90905" y="25074"/>
                  </a:lnTo>
                  <a:lnTo>
                    <a:pt x="53776" y="53776"/>
                  </a:lnTo>
                  <a:lnTo>
                    <a:pt x="25074" y="90905"/>
                  </a:lnTo>
                  <a:lnTo>
                    <a:pt x="6562" y="134700"/>
                  </a:lnTo>
                  <a:lnTo>
                    <a:pt x="0" y="183400"/>
                  </a:lnTo>
                  <a:lnTo>
                    <a:pt x="0" y="1560169"/>
                  </a:lnTo>
                  <a:lnTo>
                    <a:pt x="6562" y="1608869"/>
                  </a:lnTo>
                  <a:lnTo>
                    <a:pt x="25074" y="1652664"/>
                  </a:lnTo>
                  <a:lnTo>
                    <a:pt x="53776" y="1689793"/>
                  </a:lnTo>
                  <a:lnTo>
                    <a:pt x="90905" y="1718495"/>
                  </a:lnTo>
                  <a:lnTo>
                    <a:pt x="134700" y="1737007"/>
                  </a:lnTo>
                  <a:lnTo>
                    <a:pt x="183400" y="1743570"/>
                  </a:lnTo>
                  <a:lnTo>
                    <a:pt x="5954204" y="1743570"/>
                  </a:lnTo>
                  <a:lnTo>
                    <a:pt x="6002904" y="1737007"/>
                  </a:lnTo>
                  <a:lnTo>
                    <a:pt x="6046699" y="1718495"/>
                  </a:lnTo>
                  <a:lnTo>
                    <a:pt x="6083828" y="1689793"/>
                  </a:lnTo>
                  <a:lnTo>
                    <a:pt x="6112530" y="1652664"/>
                  </a:lnTo>
                  <a:lnTo>
                    <a:pt x="6131042" y="1608869"/>
                  </a:lnTo>
                  <a:lnTo>
                    <a:pt x="6137605" y="1560169"/>
                  </a:lnTo>
                  <a:lnTo>
                    <a:pt x="6137605" y="183400"/>
                  </a:lnTo>
                  <a:lnTo>
                    <a:pt x="6131042" y="134700"/>
                  </a:lnTo>
                  <a:lnTo>
                    <a:pt x="6112530" y="90905"/>
                  </a:lnTo>
                  <a:lnTo>
                    <a:pt x="6083828" y="53776"/>
                  </a:lnTo>
                  <a:lnTo>
                    <a:pt x="6046699" y="25074"/>
                  </a:lnTo>
                  <a:lnTo>
                    <a:pt x="6002904" y="6562"/>
                  </a:lnTo>
                  <a:lnTo>
                    <a:pt x="5954204" y="0"/>
                  </a:lnTo>
                  <a:close/>
                </a:path>
              </a:pathLst>
            </a:custGeom>
            <a:solidFill>
              <a:srgbClr val="FFFFFF"/>
            </a:solidFill>
          </p:spPr>
          <p:txBody>
            <a:bodyPr wrap="square" lIns="0" tIns="0" rIns="0" bIns="0" rtlCol="0"/>
            <a:lstStyle/>
            <a:p>
              <a:endParaRPr dirty="0"/>
            </a:p>
          </p:txBody>
        </p:sp>
        <p:sp>
          <p:nvSpPr>
            <p:cNvPr id="19" name="object 19"/>
            <p:cNvSpPr/>
            <p:nvPr/>
          </p:nvSpPr>
          <p:spPr>
            <a:xfrm>
              <a:off x="568854" y="2271225"/>
              <a:ext cx="290195" cy="290195"/>
            </a:xfrm>
            <a:custGeom>
              <a:avLst/>
              <a:gdLst/>
              <a:ahLst/>
              <a:cxnLst/>
              <a:rect l="l" t="t" r="r" b="b"/>
              <a:pathLst>
                <a:path w="290194" h="290194">
                  <a:moveTo>
                    <a:pt x="144475" y="0"/>
                  </a:moveTo>
                  <a:lnTo>
                    <a:pt x="98540" y="7553"/>
                  </a:lnTo>
                  <a:lnTo>
                    <a:pt x="58847" y="28481"/>
                  </a:lnTo>
                  <a:lnTo>
                    <a:pt x="27673" y="60183"/>
                  </a:lnTo>
                  <a:lnTo>
                    <a:pt x="7298" y="100057"/>
                  </a:lnTo>
                  <a:lnTo>
                    <a:pt x="0" y="145503"/>
                  </a:lnTo>
                  <a:lnTo>
                    <a:pt x="7348" y="190843"/>
                  </a:lnTo>
                  <a:lnTo>
                    <a:pt x="27823" y="230462"/>
                  </a:lnTo>
                  <a:lnTo>
                    <a:pt x="59072" y="261859"/>
                  </a:lnTo>
                  <a:lnTo>
                    <a:pt x="98740" y="282532"/>
                  </a:lnTo>
                  <a:lnTo>
                    <a:pt x="144475" y="289979"/>
                  </a:lnTo>
                  <a:lnTo>
                    <a:pt x="190316" y="282680"/>
                  </a:lnTo>
                  <a:lnTo>
                    <a:pt x="230240" y="262305"/>
                  </a:lnTo>
                  <a:lnTo>
                    <a:pt x="261793" y="231131"/>
                  </a:lnTo>
                  <a:lnTo>
                    <a:pt x="282523" y="191438"/>
                  </a:lnTo>
                  <a:lnTo>
                    <a:pt x="289979" y="145503"/>
                  </a:lnTo>
                  <a:lnTo>
                    <a:pt x="289292" y="131203"/>
                  </a:lnTo>
                  <a:lnTo>
                    <a:pt x="278625" y="89268"/>
                  </a:lnTo>
                  <a:lnTo>
                    <a:pt x="256428" y="53117"/>
                  </a:lnTo>
                  <a:lnTo>
                    <a:pt x="225285" y="24898"/>
                  </a:lnTo>
                  <a:lnTo>
                    <a:pt x="187274" y="6547"/>
                  </a:lnTo>
                  <a:lnTo>
                    <a:pt x="144475" y="0"/>
                  </a:lnTo>
                  <a:close/>
                </a:path>
              </a:pathLst>
            </a:custGeom>
            <a:solidFill>
              <a:srgbClr val="EECF1F"/>
            </a:solidFill>
          </p:spPr>
          <p:txBody>
            <a:bodyPr wrap="square" lIns="0" tIns="0" rIns="0" bIns="0" rtlCol="0"/>
            <a:lstStyle/>
            <a:p>
              <a:endParaRPr/>
            </a:p>
          </p:txBody>
        </p:sp>
        <p:sp>
          <p:nvSpPr>
            <p:cNvPr id="20" name="object 20"/>
            <p:cNvSpPr/>
            <p:nvPr/>
          </p:nvSpPr>
          <p:spPr>
            <a:xfrm>
              <a:off x="568854" y="2271225"/>
              <a:ext cx="290195" cy="290195"/>
            </a:xfrm>
            <a:custGeom>
              <a:avLst/>
              <a:gdLst/>
              <a:ahLst/>
              <a:cxnLst/>
              <a:rect l="l" t="t" r="r" b="b"/>
              <a:pathLst>
                <a:path w="290194" h="290194">
                  <a:moveTo>
                    <a:pt x="144475" y="0"/>
                  </a:moveTo>
                  <a:lnTo>
                    <a:pt x="98540" y="7553"/>
                  </a:lnTo>
                  <a:lnTo>
                    <a:pt x="58847" y="28481"/>
                  </a:lnTo>
                  <a:lnTo>
                    <a:pt x="27673" y="60183"/>
                  </a:lnTo>
                  <a:lnTo>
                    <a:pt x="7298" y="100057"/>
                  </a:lnTo>
                  <a:lnTo>
                    <a:pt x="0" y="145503"/>
                  </a:lnTo>
                  <a:lnTo>
                    <a:pt x="7348" y="190843"/>
                  </a:lnTo>
                  <a:lnTo>
                    <a:pt x="27823" y="230462"/>
                  </a:lnTo>
                  <a:lnTo>
                    <a:pt x="59072" y="261859"/>
                  </a:lnTo>
                  <a:lnTo>
                    <a:pt x="98740" y="282532"/>
                  </a:lnTo>
                  <a:lnTo>
                    <a:pt x="144475" y="289979"/>
                  </a:lnTo>
                  <a:lnTo>
                    <a:pt x="190316" y="282680"/>
                  </a:lnTo>
                  <a:lnTo>
                    <a:pt x="230240" y="262305"/>
                  </a:lnTo>
                  <a:lnTo>
                    <a:pt x="261793" y="231131"/>
                  </a:lnTo>
                  <a:lnTo>
                    <a:pt x="282523" y="191438"/>
                  </a:lnTo>
                  <a:lnTo>
                    <a:pt x="289979" y="145503"/>
                  </a:lnTo>
                  <a:lnTo>
                    <a:pt x="289292" y="131203"/>
                  </a:lnTo>
                  <a:lnTo>
                    <a:pt x="278625" y="89268"/>
                  </a:lnTo>
                  <a:lnTo>
                    <a:pt x="256428" y="53117"/>
                  </a:lnTo>
                  <a:lnTo>
                    <a:pt x="225285" y="24898"/>
                  </a:lnTo>
                  <a:lnTo>
                    <a:pt x="187274" y="6547"/>
                  </a:lnTo>
                  <a:lnTo>
                    <a:pt x="144475" y="0"/>
                  </a:lnTo>
                  <a:close/>
                </a:path>
              </a:pathLst>
            </a:custGeom>
            <a:solidFill>
              <a:srgbClr val="184569"/>
            </a:solidFill>
          </p:spPr>
          <p:txBody>
            <a:bodyPr wrap="square" lIns="0" tIns="0" rIns="0" bIns="0" rtlCol="0"/>
            <a:lstStyle/>
            <a:p>
              <a:endParaRPr dirty="0"/>
            </a:p>
          </p:txBody>
        </p:sp>
        <p:sp>
          <p:nvSpPr>
            <p:cNvPr id="21" name="object 21"/>
            <p:cNvSpPr/>
            <p:nvPr/>
          </p:nvSpPr>
          <p:spPr>
            <a:xfrm>
              <a:off x="620972" y="2274328"/>
              <a:ext cx="276860" cy="209550"/>
            </a:xfrm>
            <a:custGeom>
              <a:avLst/>
              <a:gdLst/>
              <a:ahLst/>
              <a:cxnLst/>
              <a:rect l="l" t="t" r="r" b="b"/>
              <a:pathLst>
                <a:path w="276859" h="209550">
                  <a:moveTo>
                    <a:pt x="0" y="142405"/>
                  </a:moveTo>
                  <a:lnTo>
                    <a:pt x="67081" y="209473"/>
                  </a:lnTo>
                  <a:lnTo>
                    <a:pt x="276555" y="0"/>
                  </a:lnTo>
                </a:path>
              </a:pathLst>
            </a:custGeom>
            <a:ln w="41275">
              <a:solidFill>
                <a:srgbClr val="96ACC5"/>
              </a:solidFill>
            </a:ln>
          </p:spPr>
          <p:txBody>
            <a:bodyPr wrap="square" lIns="0" tIns="0" rIns="0" bIns="0" rtlCol="0"/>
            <a:lstStyle/>
            <a:p>
              <a:endParaRPr/>
            </a:p>
          </p:txBody>
        </p:sp>
        <p:sp>
          <p:nvSpPr>
            <p:cNvPr id="22" name="object 22"/>
            <p:cNvSpPr/>
            <p:nvPr/>
          </p:nvSpPr>
          <p:spPr>
            <a:xfrm>
              <a:off x="620972" y="2274328"/>
              <a:ext cx="276860" cy="209550"/>
            </a:xfrm>
            <a:custGeom>
              <a:avLst/>
              <a:gdLst/>
              <a:ahLst/>
              <a:cxnLst/>
              <a:rect l="l" t="t" r="r" b="b"/>
              <a:pathLst>
                <a:path w="276859" h="209550">
                  <a:moveTo>
                    <a:pt x="0" y="142405"/>
                  </a:moveTo>
                  <a:lnTo>
                    <a:pt x="67081" y="209473"/>
                  </a:lnTo>
                  <a:lnTo>
                    <a:pt x="276555" y="0"/>
                  </a:lnTo>
                </a:path>
              </a:pathLst>
            </a:custGeom>
            <a:ln w="30962">
              <a:solidFill>
                <a:srgbClr val="EBFFFF"/>
              </a:solidFill>
            </a:ln>
          </p:spPr>
          <p:txBody>
            <a:bodyPr wrap="square" lIns="0" tIns="0" rIns="0" bIns="0" rtlCol="0"/>
            <a:lstStyle/>
            <a:p>
              <a:endParaRPr/>
            </a:p>
          </p:txBody>
        </p:sp>
      </p:grpSp>
      <p:sp>
        <p:nvSpPr>
          <p:cNvPr id="31" name="object 31"/>
          <p:cNvSpPr txBox="1"/>
          <p:nvPr/>
        </p:nvSpPr>
        <p:spPr>
          <a:xfrm>
            <a:off x="1214899" y="1892307"/>
            <a:ext cx="5662151" cy="1699696"/>
          </a:xfrm>
          <a:prstGeom prst="rect">
            <a:avLst/>
          </a:prstGeom>
        </p:spPr>
        <p:txBody>
          <a:bodyPr vert="horz" wrap="square" lIns="0" tIns="12700" rIns="0" bIns="0" rtlCol="0">
            <a:spAutoFit/>
          </a:bodyPr>
          <a:lstStyle/>
          <a:p>
            <a:pPr marL="12700">
              <a:lnSpc>
                <a:spcPct val="100000"/>
              </a:lnSpc>
              <a:spcBef>
                <a:spcPts val="100"/>
              </a:spcBef>
            </a:pPr>
            <a:r>
              <a:rPr sz="1800" spc="95" dirty="0">
                <a:solidFill>
                  <a:srgbClr val="184569"/>
                </a:solidFill>
                <a:latin typeface="Montserrat" pitchFamily="2" charset="0"/>
                <a:cs typeface="Century Gothic"/>
              </a:rPr>
              <a:t>INFO</a:t>
            </a:r>
            <a:endParaRPr sz="1800" dirty="0">
              <a:latin typeface="Montserrat" pitchFamily="2" charset="0"/>
              <a:cs typeface="Century Gothic"/>
            </a:endParaRPr>
          </a:p>
          <a:p>
            <a:pPr marL="12700" marR="114935" algn="just">
              <a:lnSpc>
                <a:spcPct val="118100"/>
              </a:lnSpc>
              <a:spcBef>
                <a:spcPts val="815"/>
              </a:spcBef>
            </a:pPr>
            <a:r>
              <a:rPr lang="de-DE" sz="1200" dirty="0">
                <a:solidFill>
                  <a:srgbClr val="184569"/>
                </a:solidFill>
                <a:latin typeface="Hind"/>
                <a:cs typeface="Hind"/>
              </a:rPr>
              <a:t>Der </a:t>
            </a:r>
            <a:r>
              <a:rPr lang="de-DE" sz="1200" b="1" dirty="0" err="1">
                <a:solidFill>
                  <a:srgbClr val="184569"/>
                </a:solidFill>
                <a:latin typeface="Hind"/>
                <a:cs typeface="Hind"/>
              </a:rPr>
              <a:t>Calliope</a:t>
            </a:r>
            <a:r>
              <a:rPr lang="de-DE" sz="1200" dirty="0">
                <a:solidFill>
                  <a:srgbClr val="184569"/>
                </a:solidFill>
                <a:latin typeface="Hind"/>
                <a:cs typeface="Hind"/>
              </a:rPr>
              <a:t> mini ist ein </a:t>
            </a:r>
            <a:r>
              <a:rPr lang="de-DE" sz="1200" b="1" dirty="0">
                <a:solidFill>
                  <a:srgbClr val="184569"/>
                </a:solidFill>
                <a:latin typeface="Hind"/>
                <a:cs typeface="Hind"/>
              </a:rPr>
              <a:t>Mikrocontroller</a:t>
            </a:r>
            <a:r>
              <a:rPr lang="de-DE" sz="1200" dirty="0">
                <a:solidFill>
                  <a:srgbClr val="184569"/>
                </a:solidFill>
                <a:latin typeface="Hind"/>
                <a:cs typeface="Hind"/>
              </a:rPr>
              <a:t>, der mit unterschiedlichen Komponenten ausgestattet ist, die durch Algorithmen gesteuert werden können. Du hast schon gelernt, wie du mit </a:t>
            </a:r>
            <a:r>
              <a:rPr lang="de-DE" sz="1200" dirty="0" err="1">
                <a:solidFill>
                  <a:srgbClr val="184569"/>
                </a:solidFill>
                <a:latin typeface="Hind"/>
                <a:cs typeface="Hind"/>
              </a:rPr>
              <a:t>MakeCode</a:t>
            </a:r>
            <a:r>
              <a:rPr lang="de-DE" sz="1200" dirty="0">
                <a:solidFill>
                  <a:srgbClr val="184569"/>
                </a:solidFill>
                <a:latin typeface="Hind"/>
                <a:cs typeface="Hind"/>
              </a:rPr>
              <a:t> ein Programm zur Steuerung eines Rauchmelders schreiben kannst. Nun musst du dieses Programm noch auf den </a:t>
            </a:r>
            <a:r>
              <a:rPr lang="de-DE" sz="1200" dirty="0" err="1">
                <a:solidFill>
                  <a:srgbClr val="184569"/>
                </a:solidFill>
                <a:latin typeface="Hind"/>
                <a:cs typeface="Hind"/>
              </a:rPr>
              <a:t>Calliope</a:t>
            </a:r>
            <a:r>
              <a:rPr lang="de-DE" sz="1200" dirty="0">
                <a:solidFill>
                  <a:srgbClr val="184569"/>
                </a:solidFill>
                <a:latin typeface="Hind"/>
                <a:cs typeface="Hind"/>
              </a:rPr>
              <a:t> mini übertragen. Die folgenden Anleitungen sollen dir dabei helfen. Weitere Informationen findest du jeweils über die zugehörigen QR-Codes.</a:t>
            </a:r>
            <a:endParaRPr sz="1200" dirty="0">
              <a:latin typeface="Hind"/>
              <a:cs typeface="Hind"/>
            </a:endParaRPr>
          </a:p>
        </p:txBody>
      </p:sp>
      <p:sp>
        <p:nvSpPr>
          <p:cNvPr id="45" name="object 45"/>
          <p:cNvSpPr txBox="1"/>
          <p:nvPr/>
        </p:nvSpPr>
        <p:spPr>
          <a:xfrm>
            <a:off x="13188382" y="8173670"/>
            <a:ext cx="873916" cy="197490"/>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Montserrat" pitchFamily="2" charset="0"/>
                <a:cs typeface="Century Gothic"/>
              </a:rPr>
              <a:t>123456789</a:t>
            </a:r>
            <a:endParaRPr sz="1200" dirty="0">
              <a:latin typeface="Montserrat" pitchFamily="2" charset="0"/>
              <a:cs typeface="Century Gothic"/>
            </a:endParaRPr>
          </a:p>
        </p:txBody>
      </p:sp>
      <p:sp>
        <p:nvSpPr>
          <p:cNvPr id="70" name="object 70"/>
          <p:cNvSpPr txBox="1"/>
          <p:nvPr/>
        </p:nvSpPr>
        <p:spPr>
          <a:xfrm>
            <a:off x="14680623" y="8173670"/>
            <a:ext cx="205740" cy="197490"/>
          </a:xfrm>
          <a:prstGeom prst="rect">
            <a:avLst/>
          </a:prstGeom>
        </p:spPr>
        <p:txBody>
          <a:bodyPr vert="horz" wrap="square" lIns="0" tIns="12700" rIns="0" bIns="0" rtlCol="0">
            <a:spAutoFit/>
          </a:bodyPr>
          <a:lstStyle/>
          <a:p>
            <a:pPr marL="12700">
              <a:lnSpc>
                <a:spcPct val="100000"/>
              </a:lnSpc>
              <a:spcBef>
                <a:spcPts val="100"/>
              </a:spcBef>
            </a:pPr>
            <a:r>
              <a:rPr lang="de-DE" sz="1200" spc="-25" dirty="0">
                <a:solidFill>
                  <a:srgbClr val="EAFEFE"/>
                </a:solidFill>
                <a:latin typeface="Montserrat" pitchFamily="2" charset="0"/>
                <a:cs typeface="Century Gothic"/>
              </a:rPr>
              <a:t>15</a:t>
            </a:r>
            <a:endParaRPr sz="1200" dirty="0">
              <a:latin typeface="Montserrat" pitchFamily="2" charset="0"/>
              <a:cs typeface="Century Gothic"/>
            </a:endParaRPr>
          </a:p>
        </p:txBody>
      </p:sp>
      <p:sp>
        <p:nvSpPr>
          <p:cNvPr id="71" name="object 71"/>
          <p:cNvSpPr txBox="1"/>
          <p:nvPr/>
        </p:nvSpPr>
        <p:spPr>
          <a:xfrm>
            <a:off x="288000" y="10250299"/>
            <a:ext cx="205740" cy="197490"/>
          </a:xfrm>
          <a:prstGeom prst="rect">
            <a:avLst/>
          </a:prstGeom>
        </p:spPr>
        <p:txBody>
          <a:bodyPr vert="horz" wrap="square" lIns="0" tIns="12700" rIns="0" bIns="0" rtlCol="0">
            <a:spAutoFit/>
          </a:bodyPr>
          <a:lstStyle/>
          <a:p>
            <a:pPr marL="12700">
              <a:lnSpc>
                <a:spcPct val="100000"/>
              </a:lnSpc>
              <a:spcBef>
                <a:spcPts val="100"/>
              </a:spcBef>
            </a:pPr>
            <a:r>
              <a:rPr lang="de-DE" sz="1200" spc="-25" dirty="0">
                <a:solidFill>
                  <a:srgbClr val="184569"/>
                </a:solidFill>
                <a:latin typeface="Montserrat" pitchFamily="2" charset="0"/>
                <a:cs typeface="Century Gothic"/>
              </a:rPr>
              <a:t>12</a:t>
            </a:r>
            <a:endParaRPr sz="1200" dirty="0">
              <a:latin typeface="Montserrat" pitchFamily="2" charset="0"/>
              <a:cs typeface="Century Gothic"/>
            </a:endParaRPr>
          </a:p>
        </p:txBody>
      </p:sp>
      <p:sp>
        <p:nvSpPr>
          <p:cNvPr id="74" name="object 62">
            <a:extLst>
              <a:ext uri="{FF2B5EF4-FFF2-40B4-BE49-F238E27FC236}">
                <a16:creationId xmlns:a16="http://schemas.microsoft.com/office/drawing/2014/main" id="{FD65E8CF-2C78-1C4B-7305-6C20D8C63506}"/>
              </a:ext>
            </a:extLst>
          </p:cNvPr>
          <p:cNvSpPr txBox="1">
            <a:spLocks noGrp="1"/>
          </p:cNvSpPr>
          <p:nvPr>
            <p:ph type="title"/>
          </p:nvPr>
        </p:nvSpPr>
        <p:spPr>
          <a:xfrm>
            <a:off x="298348" y="391355"/>
            <a:ext cx="6779359" cy="474489"/>
          </a:xfrm>
          <a:prstGeom prst="rect">
            <a:avLst/>
          </a:prstGeom>
        </p:spPr>
        <p:txBody>
          <a:bodyPr vert="horz" wrap="square" lIns="0" tIns="12700" rIns="0" bIns="0" rtlCol="0">
            <a:spAutoFit/>
          </a:bodyPr>
          <a:lstStyle/>
          <a:p>
            <a:pPr marL="71120">
              <a:lnSpc>
                <a:spcPct val="100000"/>
              </a:lnSpc>
              <a:spcBef>
                <a:spcPts val="100"/>
              </a:spcBef>
            </a:pPr>
            <a:r>
              <a:rPr lang="de-DE" spc="125" dirty="0">
                <a:solidFill>
                  <a:srgbClr val="E7FEE7"/>
                </a:solidFill>
                <a:latin typeface="Montserrat SemiBold" pitchFamily="2" charset="0"/>
              </a:rPr>
              <a:t>Grundlagen zum </a:t>
            </a:r>
            <a:r>
              <a:rPr lang="de-DE" spc="125" dirty="0" err="1">
                <a:solidFill>
                  <a:srgbClr val="E7FEE7"/>
                </a:solidFill>
                <a:latin typeface="Montserrat SemiBold" pitchFamily="2" charset="0"/>
              </a:rPr>
              <a:t>Calliope</a:t>
            </a:r>
            <a:r>
              <a:rPr lang="de-DE" spc="125" dirty="0">
                <a:solidFill>
                  <a:srgbClr val="E7FEE7"/>
                </a:solidFill>
                <a:latin typeface="Montserrat SemiBold" pitchFamily="2" charset="0"/>
              </a:rPr>
              <a:t> mini</a:t>
            </a:r>
            <a:endParaRPr spc="95" dirty="0">
              <a:solidFill>
                <a:srgbClr val="E7FEE7"/>
              </a:solidFill>
              <a:latin typeface="Montserrat SemiBold" pitchFamily="2" charset="0"/>
            </a:endParaRPr>
          </a:p>
        </p:txBody>
      </p:sp>
      <p:sp>
        <p:nvSpPr>
          <p:cNvPr id="75" name="Textfeld 74">
            <a:extLst>
              <a:ext uri="{FF2B5EF4-FFF2-40B4-BE49-F238E27FC236}">
                <a16:creationId xmlns:a16="http://schemas.microsoft.com/office/drawing/2014/main" id="{D1697520-FDDA-ADC4-D33F-46AC9DE7BECE}"/>
              </a:ext>
            </a:extLst>
          </p:cNvPr>
          <p:cNvSpPr txBox="1"/>
          <p:nvPr/>
        </p:nvSpPr>
        <p:spPr>
          <a:xfrm>
            <a:off x="4176567" y="4972209"/>
            <a:ext cx="7564120" cy="369332"/>
          </a:xfrm>
          <a:prstGeom prst="rect">
            <a:avLst/>
          </a:prstGeom>
          <a:noFill/>
        </p:spPr>
        <p:txBody>
          <a:bodyPr wrap="square">
            <a:spAutoFit/>
          </a:bodyPr>
          <a:lstStyle/>
          <a:p>
            <a:r>
              <a:rPr lang="de-DE" dirty="0"/>
              <a:t> </a:t>
            </a:r>
          </a:p>
        </p:txBody>
      </p:sp>
      <p:sp>
        <p:nvSpPr>
          <p:cNvPr id="101" name="object 43">
            <a:extLst>
              <a:ext uri="{FF2B5EF4-FFF2-40B4-BE49-F238E27FC236}">
                <a16:creationId xmlns:a16="http://schemas.microsoft.com/office/drawing/2014/main" id="{04D31AF4-1059-B634-6CFF-1116476E2830}"/>
              </a:ext>
            </a:extLst>
          </p:cNvPr>
          <p:cNvSpPr txBox="1"/>
          <p:nvPr/>
        </p:nvSpPr>
        <p:spPr>
          <a:xfrm>
            <a:off x="5294023" y="4860643"/>
            <a:ext cx="1448257" cy="751488"/>
          </a:xfrm>
          <a:prstGeom prst="rect">
            <a:avLst/>
          </a:prstGeom>
        </p:spPr>
        <p:txBody>
          <a:bodyPr vert="horz" wrap="square" lIns="0" tIns="12700" rIns="0" bIns="0" rtlCol="0">
            <a:spAutoFit/>
          </a:bodyPr>
          <a:lstStyle/>
          <a:p>
            <a:pPr marL="15240" algn="just">
              <a:lnSpc>
                <a:spcPct val="100000"/>
              </a:lnSpc>
              <a:spcBef>
                <a:spcPts val="100"/>
              </a:spcBef>
            </a:pPr>
            <a:r>
              <a:rPr lang="de-DE" sz="1200" dirty="0">
                <a:solidFill>
                  <a:srgbClr val="184569"/>
                </a:solidFill>
                <a:latin typeface="Hind"/>
                <a:cs typeface="Hind"/>
              </a:rPr>
              <a:t>Hier findest du eine Übung zum Kennen-lernen weiterer Bau-teile des </a:t>
            </a:r>
            <a:r>
              <a:rPr lang="de-DE" sz="1200" dirty="0" err="1">
                <a:solidFill>
                  <a:srgbClr val="184569"/>
                </a:solidFill>
                <a:latin typeface="Hind"/>
                <a:cs typeface="Hind"/>
              </a:rPr>
              <a:t>Calliope</a:t>
            </a:r>
            <a:r>
              <a:rPr lang="de-DE" sz="1200" dirty="0">
                <a:solidFill>
                  <a:srgbClr val="184569"/>
                </a:solidFill>
                <a:latin typeface="Hind"/>
                <a:cs typeface="Hind"/>
              </a:rPr>
              <a:t>:</a:t>
            </a:r>
            <a:endParaRPr sz="1200" dirty="0">
              <a:latin typeface="Hind"/>
              <a:cs typeface="Hind"/>
            </a:endParaRPr>
          </a:p>
        </p:txBody>
      </p:sp>
      <p:pic>
        <p:nvPicPr>
          <p:cNvPr id="25" name="Grafik 24">
            <a:extLst>
              <a:ext uri="{FF2B5EF4-FFF2-40B4-BE49-F238E27FC236}">
                <a16:creationId xmlns:a16="http://schemas.microsoft.com/office/drawing/2014/main" id="{54355AFC-6C12-843E-762A-69AF1000D9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6083" y="5190027"/>
            <a:ext cx="2060260" cy="1810989"/>
          </a:xfrm>
          <a:prstGeom prst="rect">
            <a:avLst/>
          </a:prstGeom>
        </p:spPr>
      </p:pic>
      <p:sp>
        <p:nvSpPr>
          <p:cNvPr id="26" name="object 72">
            <a:extLst>
              <a:ext uri="{FF2B5EF4-FFF2-40B4-BE49-F238E27FC236}">
                <a16:creationId xmlns:a16="http://schemas.microsoft.com/office/drawing/2014/main" id="{9A5903B5-3F3B-3D9B-3022-515A7CE17E48}"/>
              </a:ext>
            </a:extLst>
          </p:cNvPr>
          <p:cNvSpPr txBox="1"/>
          <p:nvPr/>
        </p:nvSpPr>
        <p:spPr>
          <a:xfrm>
            <a:off x="1270421" y="5646869"/>
            <a:ext cx="637871" cy="230704"/>
          </a:xfrm>
          <a:prstGeom prst="rect">
            <a:avLst/>
          </a:prstGeom>
        </p:spPr>
        <p:txBody>
          <a:bodyPr vert="horz" wrap="square" lIns="0" tIns="12700" rIns="0" bIns="0" rtlCol="0">
            <a:spAutoFit/>
          </a:bodyPr>
          <a:lstStyle/>
          <a:p>
            <a:pPr marL="12700" marR="5080">
              <a:lnSpc>
                <a:spcPct val="118100"/>
              </a:lnSpc>
              <a:spcBef>
                <a:spcPts val="100"/>
              </a:spcBef>
            </a:pPr>
            <a:r>
              <a:rPr lang="de-DE" sz="1200" dirty="0">
                <a:solidFill>
                  <a:srgbClr val="184569"/>
                </a:solidFill>
                <a:latin typeface="Hind"/>
                <a:cs typeface="Hind"/>
              </a:rPr>
              <a:t>Taste A</a:t>
            </a:r>
            <a:endParaRPr sz="1200" dirty="0">
              <a:latin typeface="Hind"/>
              <a:cs typeface="Hind"/>
            </a:endParaRPr>
          </a:p>
        </p:txBody>
      </p:sp>
      <p:sp>
        <p:nvSpPr>
          <p:cNvPr id="27" name="object 72">
            <a:extLst>
              <a:ext uri="{FF2B5EF4-FFF2-40B4-BE49-F238E27FC236}">
                <a16:creationId xmlns:a16="http://schemas.microsoft.com/office/drawing/2014/main" id="{C0D6FA23-65A6-AC17-6598-621E71F0E018}"/>
              </a:ext>
            </a:extLst>
          </p:cNvPr>
          <p:cNvSpPr txBox="1"/>
          <p:nvPr/>
        </p:nvSpPr>
        <p:spPr>
          <a:xfrm>
            <a:off x="3735198" y="5654798"/>
            <a:ext cx="637871" cy="230704"/>
          </a:xfrm>
          <a:prstGeom prst="rect">
            <a:avLst/>
          </a:prstGeom>
        </p:spPr>
        <p:txBody>
          <a:bodyPr vert="horz" wrap="square" lIns="0" tIns="12700" rIns="0" bIns="0" rtlCol="0">
            <a:spAutoFit/>
          </a:bodyPr>
          <a:lstStyle/>
          <a:p>
            <a:pPr marL="12700" marR="5080">
              <a:lnSpc>
                <a:spcPct val="118100"/>
              </a:lnSpc>
              <a:spcBef>
                <a:spcPts val="100"/>
              </a:spcBef>
            </a:pPr>
            <a:r>
              <a:rPr lang="de-DE" sz="1200" dirty="0">
                <a:solidFill>
                  <a:srgbClr val="184569"/>
                </a:solidFill>
                <a:latin typeface="Hind"/>
                <a:cs typeface="Hind"/>
              </a:rPr>
              <a:t>Taste B</a:t>
            </a:r>
            <a:endParaRPr sz="1200" dirty="0">
              <a:latin typeface="Hind"/>
              <a:cs typeface="Hind"/>
            </a:endParaRPr>
          </a:p>
        </p:txBody>
      </p:sp>
      <p:sp>
        <p:nvSpPr>
          <p:cNvPr id="28" name="object 72">
            <a:extLst>
              <a:ext uri="{FF2B5EF4-FFF2-40B4-BE49-F238E27FC236}">
                <a16:creationId xmlns:a16="http://schemas.microsoft.com/office/drawing/2014/main" id="{A1FF8A02-A2C3-AB73-0099-1936F2C0CA83}"/>
              </a:ext>
            </a:extLst>
          </p:cNvPr>
          <p:cNvSpPr txBox="1"/>
          <p:nvPr/>
        </p:nvSpPr>
        <p:spPr>
          <a:xfrm>
            <a:off x="2435714" y="4917761"/>
            <a:ext cx="877752" cy="230704"/>
          </a:xfrm>
          <a:prstGeom prst="rect">
            <a:avLst/>
          </a:prstGeom>
        </p:spPr>
        <p:txBody>
          <a:bodyPr vert="horz" wrap="square" lIns="0" tIns="12700" rIns="0" bIns="0" rtlCol="0">
            <a:spAutoFit/>
          </a:bodyPr>
          <a:lstStyle/>
          <a:p>
            <a:pPr marL="12700" marR="5080">
              <a:lnSpc>
                <a:spcPct val="118100"/>
              </a:lnSpc>
              <a:spcBef>
                <a:spcPts val="100"/>
              </a:spcBef>
            </a:pPr>
            <a:r>
              <a:rPr lang="de-DE" sz="1200" dirty="0" err="1">
                <a:solidFill>
                  <a:srgbClr val="184569"/>
                </a:solidFill>
                <a:latin typeface="Hind"/>
                <a:cs typeface="Hind"/>
              </a:rPr>
              <a:t>Reset</a:t>
            </a:r>
            <a:r>
              <a:rPr lang="de-DE" sz="1200" dirty="0">
                <a:solidFill>
                  <a:srgbClr val="184569"/>
                </a:solidFill>
                <a:latin typeface="Hind"/>
                <a:cs typeface="Hind"/>
              </a:rPr>
              <a:t>-Taste</a:t>
            </a:r>
            <a:endParaRPr sz="1200" dirty="0">
              <a:latin typeface="Hind"/>
              <a:cs typeface="Hind"/>
            </a:endParaRPr>
          </a:p>
        </p:txBody>
      </p:sp>
      <p:sp>
        <p:nvSpPr>
          <p:cNvPr id="29" name="object 72">
            <a:extLst>
              <a:ext uri="{FF2B5EF4-FFF2-40B4-BE49-F238E27FC236}">
                <a16:creationId xmlns:a16="http://schemas.microsoft.com/office/drawing/2014/main" id="{98B9301D-027B-2796-94DA-1C37B6F599C3}"/>
              </a:ext>
            </a:extLst>
          </p:cNvPr>
          <p:cNvSpPr txBox="1"/>
          <p:nvPr/>
        </p:nvSpPr>
        <p:spPr>
          <a:xfrm>
            <a:off x="3608673" y="6415059"/>
            <a:ext cx="646243" cy="448584"/>
          </a:xfrm>
          <a:prstGeom prst="rect">
            <a:avLst/>
          </a:prstGeom>
        </p:spPr>
        <p:txBody>
          <a:bodyPr vert="horz" wrap="square" lIns="0" tIns="12700" rIns="0" bIns="0" rtlCol="0">
            <a:spAutoFit/>
          </a:bodyPr>
          <a:lstStyle/>
          <a:p>
            <a:pPr marL="12700" marR="5080">
              <a:lnSpc>
                <a:spcPct val="118100"/>
              </a:lnSpc>
              <a:spcBef>
                <a:spcPts val="100"/>
              </a:spcBef>
            </a:pPr>
            <a:r>
              <a:rPr lang="de-DE" sz="1200" dirty="0">
                <a:solidFill>
                  <a:srgbClr val="184569"/>
                </a:solidFill>
                <a:latin typeface="Hind"/>
                <a:cs typeface="Hind"/>
              </a:rPr>
              <a:t>Batterie-anschluss</a:t>
            </a:r>
            <a:endParaRPr sz="1200" dirty="0">
              <a:latin typeface="Hind"/>
              <a:cs typeface="Hind"/>
            </a:endParaRPr>
          </a:p>
        </p:txBody>
      </p:sp>
      <p:sp>
        <p:nvSpPr>
          <p:cNvPr id="30" name="object 72">
            <a:extLst>
              <a:ext uri="{FF2B5EF4-FFF2-40B4-BE49-F238E27FC236}">
                <a16:creationId xmlns:a16="http://schemas.microsoft.com/office/drawing/2014/main" id="{C066AF87-284A-33AE-537F-323FAAB1DC06}"/>
              </a:ext>
            </a:extLst>
          </p:cNvPr>
          <p:cNvSpPr txBox="1"/>
          <p:nvPr/>
        </p:nvSpPr>
        <p:spPr>
          <a:xfrm>
            <a:off x="1102817" y="6359487"/>
            <a:ext cx="1102489" cy="448584"/>
          </a:xfrm>
          <a:prstGeom prst="rect">
            <a:avLst/>
          </a:prstGeom>
        </p:spPr>
        <p:txBody>
          <a:bodyPr vert="horz" wrap="square" lIns="0" tIns="12700" rIns="0" bIns="0" rtlCol="0">
            <a:spAutoFit/>
          </a:bodyPr>
          <a:lstStyle/>
          <a:p>
            <a:pPr marL="12700" marR="5080">
              <a:lnSpc>
                <a:spcPct val="118100"/>
              </a:lnSpc>
              <a:spcBef>
                <a:spcPts val="100"/>
              </a:spcBef>
            </a:pPr>
            <a:r>
              <a:rPr lang="de-DE" sz="1200" dirty="0">
                <a:solidFill>
                  <a:srgbClr val="184569"/>
                </a:solidFill>
                <a:latin typeface="Hind"/>
                <a:cs typeface="Hind"/>
              </a:rPr>
              <a:t>LED-Anzeige und Lichtsensor</a:t>
            </a:r>
            <a:endParaRPr sz="1200" dirty="0">
              <a:latin typeface="Hind"/>
              <a:cs typeface="Hind"/>
            </a:endParaRPr>
          </a:p>
        </p:txBody>
      </p:sp>
      <p:sp>
        <p:nvSpPr>
          <p:cNvPr id="32" name="object 43">
            <a:extLst>
              <a:ext uri="{FF2B5EF4-FFF2-40B4-BE49-F238E27FC236}">
                <a16:creationId xmlns:a16="http://schemas.microsoft.com/office/drawing/2014/main" id="{24B99CF4-9AE0-5F07-0EAD-7E29407F1E3E}"/>
              </a:ext>
            </a:extLst>
          </p:cNvPr>
          <p:cNvSpPr txBox="1"/>
          <p:nvPr/>
        </p:nvSpPr>
        <p:spPr>
          <a:xfrm>
            <a:off x="1103165" y="4522072"/>
            <a:ext cx="2060261" cy="259045"/>
          </a:xfrm>
          <a:prstGeom prst="rect">
            <a:avLst/>
          </a:prstGeom>
        </p:spPr>
        <p:txBody>
          <a:bodyPr vert="horz" wrap="square" lIns="0" tIns="12700" rIns="0" bIns="0" rtlCol="0">
            <a:spAutoFit/>
          </a:bodyPr>
          <a:lstStyle/>
          <a:p>
            <a:pPr marL="15240">
              <a:lnSpc>
                <a:spcPct val="100000"/>
              </a:lnSpc>
              <a:spcBef>
                <a:spcPts val="100"/>
              </a:spcBef>
            </a:pPr>
            <a:r>
              <a:rPr lang="de-DE" sz="1600" dirty="0">
                <a:solidFill>
                  <a:srgbClr val="184569"/>
                </a:solidFill>
                <a:latin typeface="Hind"/>
                <a:cs typeface="Hind"/>
              </a:rPr>
              <a:t>Bauteile des </a:t>
            </a:r>
            <a:r>
              <a:rPr lang="de-DE" sz="1600" dirty="0" err="1">
                <a:solidFill>
                  <a:srgbClr val="184569"/>
                </a:solidFill>
                <a:latin typeface="Hind"/>
                <a:cs typeface="Hind"/>
              </a:rPr>
              <a:t>Calliope</a:t>
            </a:r>
            <a:endParaRPr sz="1600" dirty="0">
              <a:latin typeface="Hind"/>
              <a:cs typeface="Hind"/>
            </a:endParaRPr>
          </a:p>
        </p:txBody>
      </p:sp>
      <p:cxnSp>
        <p:nvCxnSpPr>
          <p:cNvPr id="33" name="Gerader Verbinder 32">
            <a:extLst>
              <a:ext uri="{FF2B5EF4-FFF2-40B4-BE49-F238E27FC236}">
                <a16:creationId xmlns:a16="http://schemas.microsoft.com/office/drawing/2014/main" id="{CA20757E-451F-BFA4-4EB5-B09C332C988C}"/>
              </a:ext>
            </a:extLst>
          </p:cNvPr>
          <p:cNvCxnSpPr>
            <a:cxnSpLocks/>
          </p:cNvCxnSpPr>
          <p:nvPr/>
        </p:nvCxnSpPr>
        <p:spPr>
          <a:xfrm flipH="1" flipV="1">
            <a:off x="3450973" y="6350904"/>
            <a:ext cx="113025" cy="130168"/>
          </a:xfrm>
          <a:prstGeom prst="line">
            <a:avLst/>
          </a:prstGeom>
          <a:ln w="15875">
            <a:solidFill>
              <a:srgbClr val="1D4970"/>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5204D52E-46D9-0CA8-FE7A-2ADA60746F49}"/>
              </a:ext>
            </a:extLst>
          </p:cNvPr>
          <p:cNvCxnSpPr>
            <a:cxnSpLocks/>
            <a:stCxn id="27" idx="1"/>
          </p:cNvCxnSpPr>
          <p:nvPr/>
        </p:nvCxnSpPr>
        <p:spPr>
          <a:xfrm flipH="1">
            <a:off x="3450973" y="5770150"/>
            <a:ext cx="284225" cy="172054"/>
          </a:xfrm>
          <a:prstGeom prst="line">
            <a:avLst/>
          </a:prstGeom>
          <a:ln w="15875">
            <a:solidFill>
              <a:srgbClr val="1D4970"/>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817DA37E-8D4B-3F30-CC4A-18A05BC267A9}"/>
              </a:ext>
            </a:extLst>
          </p:cNvPr>
          <p:cNvCxnSpPr>
            <a:cxnSpLocks/>
            <a:endCxn id="28" idx="2"/>
          </p:cNvCxnSpPr>
          <p:nvPr/>
        </p:nvCxnSpPr>
        <p:spPr>
          <a:xfrm flipH="1" flipV="1">
            <a:off x="2874590" y="5148465"/>
            <a:ext cx="155116" cy="286374"/>
          </a:xfrm>
          <a:prstGeom prst="line">
            <a:avLst/>
          </a:prstGeom>
          <a:ln w="15875">
            <a:solidFill>
              <a:srgbClr val="1D4970"/>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50D4818A-E227-F23F-CB52-0DBAAF239179}"/>
              </a:ext>
            </a:extLst>
          </p:cNvPr>
          <p:cNvCxnSpPr>
            <a:cxnSpLocks/>
          </p:cNvCxnSpPr>
          <p:nvPr/>
        </p:nvCxnSpPr>
        <p:spPr>
          <a:xfrm flipH="1" flipV="1">
            <a:off x="1795372" y="5793356"/>
            <a:ext cx="382614" cy="149596"/>
          </a:xfrm>
          <a:prstGeom prst="line">
            <a:avLst/>
          </a:prstGeom>
          <a:ln w="15875">
            <a:solidFill>
              <a:srgbClr val="1D4970"/>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6D731B6A-842E-3B19-9567-CFF3CA7FCC7A}"/>
              </a:ext>
            </a:extLst>
          </p:cNvPr>
          <p:cNvCxnSpPr>
            <a:cxnSpLocks/>
          </p:cNvCxnSpPr>
          <p:nvPr/>
        </p:nvCxnSpPr>
        <p:spPr>
          <a:xfrm flipH="1">
            <a:off x="2031211" y="6074002"/>
            <a:ext cx="534586" cy="339361"/>
          </a:xfrm>
          <a:prstGeom prst="line">
            <a:avLst/>
          </a:prstGeom>
          <a:ln w="15875">
            <a:solidFill>
              <a:srgbClr val="1D4970"/>
            </a:solidFill>
          </a:ln>
        </p:spPr>
        <p:style>
          <a:lnRef idx="1">
            <a:schemeClr val="accent1"/>
          </a:lnRef>
          <a:fillRef idx="0">
            <a:schemeClr val="accent1"/>
          </a:fillRef>
          <a:effectRef idx="0">
            <a:schemeClr val="accent1"/>
          </a:effectRef>
          <a:fontRef idx="minor">
            <a:schemeClr val="tx1"/>
          </a:fontRef>
        </p:style>
      </p:cxnSp>
      <p:sp>
        <p:nvSpPr>
          <p:cNvPr id="44" name="object 27">
            <a:extLst>
              <a:ext uri="{FF2B5EF4-FFF2-40B4-BE49-F238E27FC236}">
                <a16:creationId xmlns:a16="http://schemas.microsoft.com/office/drawing/2014/main" id="{0FA48719-468C-B26E-B008-59332FB49EEF}"/>
              </a:ext>
            </a:extLst>
          </p:cNvPr>
          <p:cNvSpPr/>
          <p:nvPr/>
        </p:nvSpPr>
        <p:spPr>
          <a:xfrm>
            <a:off x="2543841" y="5625496"/>
            <a:ext cx="552836" cy="586043"/>
          </a:xfrm>
          <a:custGeom>
            <a:avLst/>
            <a:gdLst/>
            <a:ahLst/>
            <a:cxnLst/>
            <a:rect l="l" t="t" r="r" b="b"/>
            <a:pathLst>
              <a:path w="6137909" h="2908300">
                <a:moveTo>
                  <a:pt x="183400" y="0"/>
                </a:moveTo>
                <a:lnTo>
                  <a:pt x="134700" y="6562"/>
                </a:lnTo>
                <a:lnTo>
                  <a:pt x="90905" y="25074"/>
                </a:lnTo>
                <a:lnTo>
                  <a:pt x="53776" y="53776"/>
                </a:lnTo>
                <a:lnTo>
                  <a:pt x="25074" y="90905"/>
                </a:lnTo>
                <a:lnTo>
                  <a:pt x="6562" y="134700"/>
                </a:lnTo>
                <a:lnTo>
                  <a:pt x="0" y="183400"/>
                </a:lnTo>
                <a:lnTo>
                  <a:pt x="0" y="2724556"/>
                </a:lnTo>
                <a:lnTo>
                  <a:pt x="6562" y="2773257"/>
                </a:lnTo>
                <a:lnTo>
                  <a:pt x="25074" y="2817054"/>
                </a:lnTo>
                <a:lnTo>
                  <a:pt x="53776" y="2854186"/>
                </a:lnTo>
                <a:lnTo>
                  <a:pt x="90905" y="2882891"/>
                </a:lnTo>
                <a:lnTo>
                  <a:pt x="134700" y="2901406"/>
                </a:lnTo>
                <a:lnTo>
                  <a:pt x="183400" y="2907969"/>
                </a:lnTo>
                <a:lnTo>
                  <a:pt x="5954204" y="2907969"/>
                </a:lnTo>
                <a:lnTo>
                  <a:pt x="6002899" y="2901406"/>
                </a:lnTo>
                <a:lnTo>
                  <a:pt x="6046693" y="2882891"/>
                </a:lnTo>
                <a:lnTo>
                  <a:pt x="6083823" y="2854186"/>
                </a:lnTo>
                <a:lnTo>
                  <a:pt x="6112527" y="2817054"/>
                </a:lnTo>
                <a:lnTo>
                  <a:pt x="6131042" y="2773257"/>
                </a:lnTo>
                <a:lnTo>
                  <a:pt x="6137605" y="2724556"/>
                </a:lnTo>
                <a:lnTo>
                  <a:pt x="6137605" y="183400"/>
                </a:lnTo>
                <a:lnTo>
                  <a:pt x="6131042" y="134700"/>
                </a:lnTo>
                <a:lnTo>
                  <a:pt x="6112527" y="90905"/>
                </a:lnTo>
                <a:lnTo>
                  <a:pt x="6083823" y="53776"/>
                </a:lnTo>
                <a:lnTo>
                  <a:pt x="6046693" y="25074"/>
                </a:lnTo>
                <a:lnTo>
                  <a:pt x="6002899" y="6562"/>
                </a:lnTo>
                <a:lnTo>
                  <a:pt x="5954204" y="0"/>
                </a:lnTo>
                <a:lnTo>
                  <a:pt x="183400" y="0"/>
                </a:lnTo>
                <a:close/>
              </a:path>
            </a:pathLst>
          </a:custGeom>
          <a:ln w="25400">
            <a:solidFill>
              <a:srgbClr val="1D4970"/>
            </a:solidFill>
          </a:ln>
        </p:spPr>
        <p:txBody>
          <a:bodyPr wrap="square" lIns="0" tIns="0" rIns="0" bIns="0" rtlCol="0"/>
          <a:lstStyle/>
          <a:p>
            <a:endParaRPr/>
          </a:p>
        </p:txBody>
      </p:sp>
      <p:sp>
        <p:nvSpPr>
          <p:cNvPr id="47" name="object 27">
            <a:extLst>
              <a:ext uri="{FF2B5EF4-FFF2-40B4-BE49-F238E27FC236}">
                <a16:creationId xmlns:a16="http://schemas.microsoft.com/office/drawing/2014/main" id="{D2904CC0-B7B8-863A-78E8-6F052473C561}"/>
              </a:ext>
            </a:extLst>
          </p:cNvPr>
          <p:cNvSpPr/>
          <p:nvPr/>
        </p:nvSpPr>
        <p:spPr>
          <a:xfrm>
            <a:off x="933450" y="4356100"/>
            <a:ext cx="3540291" cy="2908300"/>
          </a:xfrm>
          <a:custGeom>
            <a:avLst/>
            <a:gdLst/>
            <a:ahLst/>
            <a:cxnLst/>
            <a:rect l="l" t="t" r="r" b="b"/>
            <a:pathLst>
              <a:path w="6137909" h="2908300">
                <a:moveTo>
                  <a:pt x="183400" y="0"/>
                </a:moveTo>
                <a:lnTo>
                  <a:pt x="134700" y="6562"/>
                </a:lnTo>
                <a:lnTo>
                  <a:pt x="90905" y="25074"/>
                </a:lnTo>
                <a:lnTo>
                  <a:pt x="53776" y="53776"/>
                </a:lnTo>
                <a:lnTo>
                  <a:pt x="25074" y="90905"/>
                </a:lnTo>
                <a:lnTo>
                  <a:pt x="6562" y="134700"/>
                </a:lnTo>
                <a:lnTo>
                  <a:pt x="0" y="183400"/>
                </a:lnTo>
                <a:lnTo>
                  <a:pt x="0" y="2724556"/>
                </a:lnTo>
                <a:lnTo>
                  <a:pt x="6562" y="2773257"/>
                </a:lnTo>
                <a:lnTo>
                  <a:pt x="25074" y="2817054"/>
                </a:lnTo>
                <a:lnTo>
                  <a:pt x="53776" y="2854186"/>
                </a:lnTo>
                <a:lnTo>
                  <a:pt x="90905" y="2882891"/>
                </a:lnTo>
                <a:lnTo>
                  <a:pt x="134700" y="2901406"/>
                </a:lnTo>
                <a:lnTo>
                  <a:pt x="183400" y="2907969"/>
                </a:lnTo>
                <a:lnTo>
                  <a:pt x="5954204" y="2907969"/>
                </a:lnTo>
                <a:lnTo>
                  <a:pt x="6002899" y="2901406"/>
                </a:lnTo>
                <a:lnTo>
                  <a:pt x="6046693" y="2882891"/>
                </a:lnTo>
                <a:lnTo>
                  <a:pt x="6083823" y="2854186"/>
                </a:lnTo>
                <a:lnTo>
                  <a:pt x="6112527" y="2817054"/>
                </a:lnTo>
                <a:lnTo>
                  <a:pt x="6131042" y="2773257"/>
                </a:lnTo>
                <a:lnTo>
                  <a:pt x="6137605" y="2724556"/>
                </a:lnTo>
                <a:lnTo>
                  <a:pt x="6137605" y="183400"/>
                </a:lnTo>
                <a:lnTo>
                  <a:pt x="6131042" y="134700"/>
                </a:lnTo>
                <a:lnTo>
                  <a:pt x="6112527" y="90905"/>
                </a:lnTo>
                <a:lnTo>
                  <a:pt x="6083823" y="53776"/>
                </a:lnTo>
                <a:lnTo>
                  <a:pt x="6046693" y="25074"/>
                </a:lnTo>
                <a:lnTo>
                  <a:pt x="6002899" y="6562"/>
                </a:lnTo>
                <a:lnTo>
                  <a:pt x="5954204" y="0"/>
                </a:lnTo>
                <a:lnTo>
                  <a:pt x="183400" y="0"/>
                </a:lnTo>
                <a:close/>
              </a:path>
            </a:pathLst>
          </a:custGeom>
          <a:ln w="50800">
            <a:solidFill>
              <a:srgbClr val="93AEC5"/>
            </a:solidFill>
          </a:ln>
        </p:spPr>
        <p:txBody>
          <a:bodyPr wrap="square" lIns="0" tIns="0" rIns="0" bIns="0" rtlCol="0"/>
          <a:lstStyle/>
          <a:p>
            <a:endParaRPr/>
          </a:p>
        </p:txBody>
      </p:sp>
      <p:sp>
        <p:nvSpPr>
          <p:cNvPr id="61" name="object 19">
            <a:extLst>
              <a:ext uri="{FF2B5EF4-FFF2-40B4-BE49-F238E27FC236}">
                <a16:creationId xmlns:a16="http://schemas.microsoft.com/office/drawing/2014/main" id="{10B89645-296B-143A-1281-196B55E707DE}"/>
              </a:ext>
            </a:extLst>
          </p:cNvPr>
          <p:cNvSpPr/>
          <p:nvPr/>
        </p:nvSpPr>
        <p:spPr>
          <a:xfrm>
            <a:off x="8282940" y="1692802"/>
            <a:ext cx="6397683" cy="7387698"/>
          </a:xfrm>
          <a:custGeom>
            <a:avLst/>
            <a:gdLst/>
            <a:ahLst/>
            <a:cxnLst/>
            <a:rect l="l" t="t" r="r" b="b"/>
            <a:pathLst>
              <a:path w="6137909" h="4829810">
                <a:moveTo>
                  <a:pt x="183400" y="0"/>
                </a:moveTo>
                <a:lnTo>
                  <a:pt x="134700" y="6562"/>
                </a:lnTo>
                <a:lnTo>
                  <a:pt x="90905" y="25074"/>
                </a:lnTo>
                <a:lnTo>
                  <a:pt x="53776" y="53776"/>
                </a:lnTo>
                <a:lnTo>
                  <a:pt x="25074" y="90905"/>
                </a:lnTo>
                <a:lnTo>
                  <a:pt x="6562" y="134700"/>
                </a:lnTo>
                <a:lnTo>
                  <a:pt x="0" y="183400"/>
                </a:lnTo>
                <a:lnTo>
                  <a:pt x="0" y="4646066"/>
                </a:lnTo>
                <a:lnTo>
                  <a:pt x="6562" y="4694766"/>
                </a:lnTo>
                <a:lnTo>
                  <a:pt x="25074" y="4738561"/>
                </a:lnTo>
                <a:lnTo>
                  <a:pt x="53776" y="4775690"/>
                </a:lnTo>
                <a:lnTo>
                  <a:pt x="90905" y="4804392"/>
                </a:lnTo>
                <a:lnTo>
                  <a:pt x="134700" y="4822904"/>
                </a:lnTo>
                <a:lnTo>
                  <a:pt x="183400" y="4829467"/>
                </a:lnTo>
                <a:lnTo>
                  <a:pt x="5954204" y="4829467"/>
                </a:lnTo>
                <a:lnTo>
                  <a:pt x="6002899" y="4822904"/>
                </a:lnTo>
                <a:lnTo>
                  <a:pt x="6046693" y="4804392"/>
                </a:lnTo>
                <a:lnTo>
                  <a:pt x="6083823" y="4775690"/>
                </a:lnTo>
                <a:lnTo>
                  <a:pt x="6112527" y="4738561"/>
                </a:lnTo>
                <a:lnTo>
                  <a:pt x="6131042" y="4694766"/>
                </a:lnTo>
                <a:lnTo>
                  <a:pt x="6137605" y="4646066"/>
                </a:lnTo>
                <a:lnTo>
                  <a:pt x="6137605" y="183400"/>
                </a:lnTo>
                <a:lnTo>
                  <a:pt x="6131042" y="134700"/>
                </a:lnTo>
                <a:lnTo>
                  <a:pt x="6112527" y="90905"/>
                </a:lnTo>
                <a:lnTo>
                  <a:pt x="6083823" y="53776"/>
                </a:lnTo>
                <a:lnTo>
                  <a:pt x="6046693" y="25074"/>
                </a:lnTo>
                <a:lnTo>
                  <a:pt x="6002899" y="6562"/>
                </a:lnTo>
                <a:lnTo>
                  <a:pt x="5954204" y="0"/>
                </a:lnTo>
                <a:lnTo>
                  <a:pt x="183400" y="0"/>
                </a:lnTo>
                <a:close/>
              </a:path>
            </a:pathLst>
          </a:custGeom>
          <a:ln w="50800">
            <a:solidFill>
              <a:srgbClr val="93AEC5"/>
            </a:solidFill>
          </a:ln>
        </p:spPr>
        <p:txBody>
          <a:bodyPr wrap="square" lIns="0" tIns="0" rIns="0" bIns="0" rtlCol="0"/>
          <a:lstStyle/>
          <a:p>
            <a:endParaRPr/>
          </a:p>
        </p:txBody>
      </p:sp>
      <p:sp>
        <p:nvSpPr>
          <p:cNvPr id="62" name="object 43">
            <a:extLst>
              <a:ext uri="{FF2B5EF4-FFF2-40B4-BE49-F238E27FC236}">
                <a16:creationId xmlns:a16="http://schemas.microsoft.com/office/drawing/2014/main" id="{449A61D9-963A-B928-2F75-5E72BF4892F4}"/>
              </a:ext>
            </a:extLst>
          </p:cNvPr>
          <p:cNvSpPr txBox="1"/>
          <p:nvPr/>
        </p:nvSpPr>
        <p:spPr>
          <a:xfrm>
            <a:off x="8492609" y="1890287"/>
            <a:ext cx="3249643" cy="259045"/>
          </a:xfrm>
          <a:prstGeom prst="rect">
            <a:avLst/>
          </a:prstGeom>
        </p:spPr>
        <p:txBody>
          <a:bodyPr vert="horz" wrap="square" lIns="0" tIns="12700" rIns="0" bIns="0" rtlCol="0">
            <a:spAutoFit/>
          </a:bodyPr>
          <a:lstStyle/>
          <a:p>
            <a:pPr marL="15240">
              <a:lnSpc>
                <a:spcPct val="100000"/>
              </a:lnSpc>
              <a:spcBef>
                <a:spcPts val="100"/>
              </a:spcBef>
            </a:pPr>
            <a:r>
              <a:rPr lang="de-DE" sz="1600" dirty="0">
                <a:solidFill>
                  <a:srgbClr val="184569"/>
                </a:solidFill>
                <a:latin typeface="Hind"/>
                <a:cs typeface="Hind"/>
              </a:rPr>
              <a:t>Verbindung per USB-Kabel</a:t>
            </a:r>
            <a:endParaRPr sz="1600" dirty="0">
              <a:latin typeface="Hind"/>
              <a:cs typeface="Hind"/>
            </a:endParaRPr>
          </a:p>
        </p:txBody>
      </p:sp>
      <p:sp>
        <p:nvSpPr>
          <p:cNvPr id="63" name="object 33">
            <a:extLst>
              <a:ext uri="{FF2B5EF4-FFF2-40B4-BE49-F238E27FC236}">
                <a16:creationId xmlns:a16="http://schemas.microsoft.com/office/drawing/2014/main" id="{7608B6F0-BF13-DA2D-8619-61F670A63F7A}"/>
              </a:ext>
            </a:extLst>
          </p:cNvPr>
          <p:cNvSpPr txBox="1"/>
          <p:nvPr/>
        </p:nvSpPr>
        <p:spPr>
          <a:xfrm>
            <a:off x="8558807" y="2230863"/>
            <a:ext cx="4456444" cy="4473019"/>
          </a:xfrm>
          <a:prstGeom prst="rect">
            <a:avLst/>
          </a:prstGeom>
        </p:spPr>
        <p:txBody>
          <a:bodyPr vert="horz" wrap="square" lIns="0" tIns="12700" rIns="0" bIns="0" rtlCol="0">
            <a:spAutoFit/>
          </a:bodyPr>
          <a:lstStyle/>
          <a:p>
            <a:pPr marL="241300" marR="5080" indent="-228600" algn="just">
              <a:lnSpc>
                <a:spcPct val="150000"/>
              </a:lnSpc>
              <a:spcBef>
                <a:spcPts val="100"/>
              </a:spcBef>
              <a:buFont typeface="+mj-lt"/>
              <a:buAutoNum type="arabicPeriod"/>
            </a:pPr>
            <a:r>
              <a:rPr lang="de-DE" sz="1200" dirty="0">
                <a:solidFill>
                  <a:srgbClr val="184569"/>
                </a:solidFill>
                <a:latin typeface="Hind"/>
                <a:cs typeface="Hind"/>
              </a:rPr>
              <a:t>Verbinde den USB-Anschluss des </a:t>
            </a:r>
            <a:r>
              <a:rPr lang="de-DE" sz="1200" dirty="0" err="1">
                <a:solidFill>
                  <a:srgbClr val="184569"/>
                </a:solidFill>
                <a:latin typeface="Hind"/>
                <a:cs typeface="Hind"/>
              </a:rPr>
              <a:t>Calliope</a:t>
            </a:r>
            <a:r>
              <a:rPr lang="de-DE" sz="1200" dirty="0">
                <a:solidFill>
                  <a:srgbClr val="184569"/>
                </a:solidFill>
                <a:latin typeface="Hind"/>
                <a:cs typeface="Hind"/>
              </a:rPr>
              <a:t> mit dem iPad.</a:t>
            </a:r>
          </a:p>
          <a:p>
            <a:pPr marL="241300" marR="5080" indent="-228600" algn="just">
              <a:lnSpc>
                <a:spcPct val="150000"/>
              </a:lnSpc>
              <a:spcBef>
                <a:spcPts val="100"/>
              </a:spcBef>
              <a:buFont typeface="+mj-lt"/>
              <a:buAutoNum type="arabicPeriod"/>
            </a:pPr>
            <a:r>
              <a:rPr lang="de-DE" sz="1200" dirty="0">
                <a:solidFill>
                  <a:srgbClr val="184569"/>
                </a:solidFill>
                <a:latin typeface="Hind"/>
                <a:cs typeface="Hind"/>
              </a:rPr>
              <a:t>In </a:t>
            </a:r>
            <a:r>
              <a:rPr lang="de-DE" sz="1200" dirty="0" err="1">
                <a:solidFill>
                  <a:srgbClr val="184569"/>
                </a:solidFill>
                <a:latin typeface="Hind"/>
                <a:cs typeface="Hind"/>
              </a:rPr>
              <a:t>MakeCode</a:t>
            </a:r>
            <a:r>
              <a:rPr lang="de-DE" sz="1200" dirty="0">
                <a:solidFill>
                  <a:srgbClr val="184569"/>
                </a:solidFill>
                <a:latin typeface="Hind"/>
                <a:cs typeface="Hind"/>
              </a:rPr>
              <a:t>:  Tippe auf das rote Symbol           oben rechts.</a:t>
            </a:r>
          </a:p>
          <a:p>
            <a:pPr marL="241300" marR="5080" indent="-228600" algn="just">
              <a:lnSpc>
                <a:spcPct val="150000"/>
              </a:lnSpc>
              <a:spcBef>
                <a:spcPts val="100"/>
              </a:spcBef>
              <a:buFont typeface="+mj-lt"/>
              <a:buAutoNum type="arabicPeriod"/>
            </a:pPr>
            <a:r>
              <a:rPr lang="de-DE" sz="1200" dirty="0">
                <a:solidFill>
                  <a:srgbClr val="184569"/>
                </a:solidFill>
                <a:latin typeface="Hind"/>
                <a:cs typeface="Hind"/>
              </a:rPr>
              <a:t>Wähle „USB-C verwenden“ und dann „</a:t>
            </a:r>
            <a:r>
              <a:rPr lang="de-DE" sz="1200" dirty="0" err="1">
                <a:solidFill>
                  <a:srgbClr val="184569"/>
                </a:solidFill>
                <a:latin typeface="Hind"/>
                <a:cs typeface="Hind"/>
              </a:rPr>
              <a:t>Calliope</a:t>
            </a:r>
            <a:r>
              <a:rPr lang="de-DE" sz="1200" dirty="0">
                <a:solidFill>
                  <a:srgbClr val="184569"/>
                </a:solidFill>
                <a:latin typeface="Hind"/>
                <a:cs typeface="Hind"/>
              </a:rPr>
              <a:t> mini auswählen“.</a:t>
            </a:r>
          </a:p>
          <a:p>
            <a:pPr marL="241300" marR="5080" indent="-228600" algn="l">
              <a:lnSpc>
                <a:spcPct val="150000"/>
              </a:lnSpc>
              <a:spcBef>
                <a:spcPts val="100"/>
              </a:spcBef>
              <a:buFont typeface="+mj-lt"/>
              <a:buAutoNum type="arabicPeriod"/>
            </a:pPr>
            <a:r>
              <a:rPr lang="de-DE" sz="1200" dirty="0">
                <a:solidFill>
                  <a:srgbClr val="184569"/>
                </a:solidFill>
                <a:latin typeface="Hind"/>
                <a:cs typeface="Hind"/>
              </a:rPr>
              <a:t>Wähle „MINI“ aus und tippe anschließend auf „Öffnen“.</a:t>
            </a:r>
            <a:br>
              <a:rPr lang="de-DE" sz="1200" dirty="0">
                <a:solidFill>
                  <a:srgbClr val="184569"/>
                </a:solidFill>
                <a:latin typeface="Hind"/>
                <a:cs typeface="Hind"/>
              </a:rPr>
            </a:br>
            <a:br>
              <a:rPr lang="de-DE" sz="1200" dirty="0">
                <a:solidFill>
                  <a:srgbClr val="184569"/>
                </a:solidFill>
                <a:latin typeface="Hind"/>
                <a:cs typeface="Hind"/>
              </a:rPr>
            </a:br>
            <a:br>
              <a:rPr lang="de-DE" sz="1200" dirty="0">
                <a:solidFill>
                  <a:srgbClr val="184569"/>
                </a:solidFill>
                <a:latin typeface="Hind"/>
                <a:cs typeface="Hind"/>
              </a:rPr>
            </a:br>
            <a:br>
              <a:rPr lang="de-DE" sz="1200" dirty="0">
                <a:solidFill>
                  <a:srgbClr val="184569"/>
                </a:solidFill>
                <a:latin typeface="Hind"/>
                <a:cs typeface="Hind"/>
              </a:rPr>
            </a:br>
            <a:br>
              <a:rPr lang="de-DE" sz="1200" dirty="0">
                <a:solidFill>
                  <a:srgbClr val="184569"/>
                </a:solidFill>
                <a:latin typeface="Hind"/>
                <a:cs typeface="Hind"/>
              </a:rPr>
            </a:br>
            <a:br>
              <a:rPr lang="de-DE" sz="1200" dirty="0">
                <a:solidFill>
                  <a:srgbClr val="184569"/>
                </a:solidFill>
                <a:latin typeface="Hind"/>
                <a:cs typeface="Hind"/>
              </a:rPr>
            </a:br>
            <a:br>
              <a:rPr lang="de-DE" sz="1200" dirty="0">
                <a:solidFill>
                  <a:srgbClr val="184569"/>
                </a:solidFill>
                <a:latin typeface="Hind"/>
                <a:cs typeface="Hind"/>
              </a:rPr>
            </a:br>
            <a:br>
              <a:rPr lang="de-DE" sz="1200" dirty="0">
                <a:solidFill>
                  <a:srgbClr val="184569"/>
                </a:solidFill>
                <a:latin typeface="Hind"/>
                <a:cs typeface="Hind"/>
              </a:rPr>
            </a:br>
            <a:br>
              <a:rPr lang="de-DE" sz="1200" dirty="0">
                <a:solidFill>
                  <a:srgbClr val="184569"/>
                </a:solidFill>
                <a:latin typeface="Hind"/>
                <a:cs typeface="Hind"/>
              </a:rPr>
            </a:br>
            <a:br>
              <a:rPr lang="de-DE" sz="1200" dirty="0">
                <a:solidFill>
                  <a:srgbClr val="184569"/>
                </a:solidFill>
                <a:latin typeface="Hind"/>
                <a:cs typeface="Hind"/>
              </a:rPr>
            </a:br>
            <a:r>
              <a:rPr lang="de-DE" sz="1200" dirty="0">
                <a:solidFill>
                  <a:srgbClr val="184569"/>
                </a:solidFill>
                <a:latin typeface="Hind"/>
                <a:cs typeface="Hind"/>
              </a:rPr>
              <a:t>Das Symbol oben rechts sollte nun grün           erscheinen.</a:t>
            </a:r>
          </a:p>
          <a:p>
            <a:pPr marL="241300" marR="5080" indent="-228600" algn="just">
              <a:lnSpc>
                <a:spcPct val="150000"/>
              </a:lnSpc>
              <a:spcBef>
                <a:spcPts val="100"/>
              </a:spcBef>
              <a:buFont typeface="+mj-lt"/>
              <a:buAutoNum type="arabicPeriod"/>
            </a:pPr>
            <a:r>
              <a:rPr lang="de-DE" sz="1200" dirty="0">
                <a:solidFill>
                  <a:srgbClr val="184569"/>
                </a:solidFill>
                <a:latin typeface="Hind"/>
                <a:cs typeface="Hind"/>
              </a:rPr>
              <a:t>Wähle unten links „Herunterladen“ aus. Es öffnet sich ein Fenster, in dem du noch einmal auf „Herunterladen“ tippen musst.</a:t>
            </a:r>
          </a:p>
        </p:txBody>
      </p:sp>
      <p:sp>
        <p:nvSpPr>
          <p:cNvPr id="77" name="object 27">
            <a:extLst>
              <a:ext uri="{FF2B5EF4-FFF2-40B4-BE49-F238E27FC236}">
                <a16:creationId xmlns:a16="http://schemas.microsoft.com/office/drawing/2014/main" id="{65305894-A33D-AB03-DFEE-E97BEE0A8491}"/>
              </a:ext>
            </a:extLst>
          </p:cNvPr>
          <p:cNvSpPr/>
          <p:nvPr/>
        </p:nvSpPr>
        <p:spPr>
          <a:xfrm>
            <a:off x="933450" y="1723844"/>
            <a:ext cx="6137910" cy="1979428"/>
          </a:xfrm>
          <a:custGeom>
            <a:avLst/>
            <a:gdLst/>
            <a:ahLst/>
            <a:cxnLst/>
            <a:rect l="l" t="t" r="r" b="b"/>
            <a:pathLst>
              <a:path w="6137909" h="2908300">
                <a:moveTo>
                  <a:pt x="183400" y="0"/>
                </a:moveTo>
                <a:lnTo>
                  <a:pt x="134700" y="6562"/>
                </a:lnTo>
                <a:lnTo>
                  <a:pt x="90905" y="25074"/>
                </a:lnTo>
                <a:lnTo>
                  <a:pt x="53776" y="53776"/>
                </a:lnTo>
                <a:lnTo>
                  <a:pt x="25074" y="90905"/>
                </a:lnTo>
                <a:lnTo>
                  <a:pt x="6562" y="134700"/>
                </a:lnTo>
                <a:lnTo>
                  <a:pt x="0" y="183400"/>
                </a:lnTo>
                <a:lnTo>
                  <a:pt x="0" y="2724556"/>
                </a:lnTo>
                <a:lnTo>
                  <a:pt x="6562" y="2773257"/>
                </a:lnTo>
                <a:lnTo>
                  <a:pt x="25074" y="2817054"/>
                </a:lnTo>
                <a:lnTo>
                  <a:pt x="53776" y="2854186"/>
                </a:lnTo>
                <a:lnTo>
                  <a:pt x="90905" y="2882891"/>
                </a:lnTo>
                <a:lnTo>
                  <a:pt x="134700" y="2901406"/>
                </a:lnTo>
                <a:lnTo>
                  <a:pt x="183400" y="2907969"/>
                </a:lnTo>
                <a:lnTo>
                  <a:pt x="5954204" y="2907969"/>
                </a:lnTo>
                <a:lnTo>
                  <a:pt x="6002899" y="2901406"/>
                </a:lnTo>
                <a:lnTo>
                  <a:pt x="6046693" y="2882891"/>
                </a:lnTo>
                <a:lnTo>
                  <a:pt x="6083823" y="2854186"/>
                </a:lnTo>
                <a:lnTo>
                  <a:pt x="6112527" y="2817054"/>
                </a:lnTo>
                <a:lnTo>
                  <a:pt x="6131042" y="2773257"/>
                </a:lnTo>
                <a:lnTo>
                  <a:pt x="6137605" y="2724556"/>
                </a:lnTo>
                <a:lnTo>
                  <a:pt x="6137605" y="183400"/>
                </a:lnTo>
                <a:lnTo>
                  <a:pt x="6131042" y="134700"/>
                </a:lnTo>
                <a:lnTo>
                  <a:pt x="6112527" y="90905"/>
                </a:lnTo>
                <a:lnTo>
                  <a:pt x="6083823" y="53776"/>
                </a:lnTo>
                <a:lnTo>
                  <a:pt x="6046693" y="25074"/>
                </a:lnTo>
                <a:lnTo>
                  <a:pt x="6002899" y="6562"/>
                </a:lnTo>
                <a:lnTo>
                  <a:pt x="5954204" y="0"/>
                </a:lnTo>
                <a:lnTo>
                  <a:pt x="183400" y="0"/>
                </a:lnTo>
                <a:close/>
              </a:path>
            </a:pathLst>
          </a:custGeom>
          <a:ln w="50800">
            <a:solidFill>
              <a:srgbClr val="93AEC5"/>
            </a:solidFill>
          </a:ln>
        </p:spPr>
        <p:txBody>
          <a:bodyPr wrap="square" lIns="0" tIns="0" rIns="0" bIns="0" rtlCol="0"/>
          <a:lstStyle/>
          <a:p>
            <a:endParaRPr/>
          </a:p>
        </p:txBody>
      </p:sp>
      <p:sp>
        <p:nvSpPr>
          <p:cNvPr id="18" name="object 70">
            <a:extLst>
              <a:ext uri="{FF2B5EF4-FFF2-40B4-BE49-F238E27FC236}">
                <a16:creationId xmlns:a16="http://schemas.microsoft.com/office/drawing/2014/main" id="{9D229E22-9B8E-63A4-49BD-4082C8C5E29F}"/>
              </a:ext>
            </a:extLst>
          </p:cNvPr>
          <p:cNvSpPr txBox="1"/>
          <p:nvPr/>
        </p:nvSpPr>
        <p:spPr>
          <a:xfrm>
            <a:off x="14616000" y="10250299"/>
            <a:ext cx="205740" cy="197490"/>
          </a:xfrm>
          <a:prstGeom prst="rect">
            <a:avLst/>
          </a:prstGeom>
        </p:spPr>
        <p:txBody>
          <a:bodyPr vert="horz" wrap="square" lIns="0" tIns="12700" rIns="0" bIns="0" rtlCol="0">
            <a:spAutoFit/>
          </a:bodyPr>
          <a:lstStyle/>
          <a:p>
            <a:pPr marL="12700">
              <a:lnSpc>
                <a:spcPct val="100000"/>
              </a:lnSpc>
              <a:spcBef>
                <a:spcPts val="100"/>
              </a:spcBef>
            </a:pPr>
            <a:r>
              <a:rPr lang="de-DE" sz="1200" spc="-25" dirty="0">
                <a:solidFill>
                  <a:srgbClr val="EAFEFE"/>
                </a:solidFill>
                <a:latin typeface="Montserrat" pitchFamily="2" charset="0"/>
                <a:cs typeface="Century Gothic"/>
              </a:rPr>
              <a:t>13</a:t>
            </a:r>
            <a:endParaRPr sz="1200" dirty="0">
              <a:latin typeface="Montserrat" pitchFamily="2" charset="0"/>
              <a:cs typeface="Century Gothic"/>
            </a:endParaRPr>
          </a:p>
        </p:txBody>
      </p:sp>
      <p:sp>
        <p:nvSpPr>
          <p:cNvPr id="24" name="object 43">
            <a:extLst>
              <a:ext uri="{FF2B5EF4-FFF2-40B4-BE49-F238E27FC236}">
                <a16:creationId xmlns:a16="http://schemas.microsoft.com/office/drawing/2014/main" id="{DF7966EF-71B6-6FBA-B314-F3EB9FD655F5}"/>
              </a:ext>
            </a:extLst>
          </p:cNvPr>
          <p:cNvSpPr txBox="1"/>
          <p:nvPr/>
        </p:nvSpPr>
        <p:spPr>
          <a:xfrm>
            <a:off x="1136861" y="8153751"/>
            <a:ext cx="3454189" cy="259045"/>
          </a:xfrm>
          <a:prstGeom prst="rect">
            <a:avLst/>
          </a:prstGeom>
        </p:spPr>
        <p:txBody>
          <a:bodyPr vert="horz" wrap="square" lIns="0" tIns="12700" rIns="0" bIns="0" rtlCol="0">
            <a:spAutoFit/>
          </a:bodyPr>
          <a:lstStyle/>
          <a:p>
            <a:pPr marL="15240">
              <a:lnSpc>
                <a:spcPct val="100000"/>
              </a:lnSpc>
              <a:spcBef>
                <a:spcPts val="100"/>
              </a:spcBef>
            </a:pPr>
            <a:r>
              <a:rPr lang="de-DE" sz="1600" dirty="0">
                <a:solidFill>
                  <a:srgbClr val="184569"/>
                </a:solidFill>
                <a:latin typeface="Hind"/>
                <a:cs typeface="Hind"/>
              </a:rPr>
              <a:t>Verbinden des </a:t>
            </a:r>
            <a:r>
              <a:rPr lang="de-DE" sz="1600" dirty="0" err="1">
                <a:solidFill>
                  <a:srgbClr val="184569"/>
                </a:solidFill>
                <a:latin typeface="Hind"/>
                <a:cs typeface="Hind"/>
              </a:rPr>
              <a:t>Calliope</a:t>
            </a:r>
            <a:r>
              <a:rPr lang="de-DE" sz="1600" dirty="0">
                <a:solidFill>
                  <a:srgbClr val="184569"/>
                </a:solidFill>
                <a:latin typeface="Hind"/>
                <a:cs typeface="Hind"/>
              </a:rPr>
              <a:t> mit dem iPad</a:t>
            </a:r>
            <a:endParaRPr sz="1600" dirty="0">
              <a:latin typeface="Hind"/>
              <a:cs typeface="Hind"/>
            </a:endParaRPr>
          </a:p>
        </p:txBody>
      </p:sp>
      <p:sp>
        <p:nvSpPr>
          <p:cNvPr id="107" name="object 31">
            <a:extLst>
              <a:ext uri="{FF2B5EF4-FFF2-40B4-BE49-F238E27FC236}">
                <a16:creationId xmlns:a16="http://schemas.microsoft.com/office/drawing/2014/main" id="{94458A23-B262-403B-BDF3-47F7B0627D80}"/>
              </a:ext>
            </a:extLst>
          </p:cNvPr>
          <p:cNvSpPr txBox="1"/>
          <p:nvPr/>
        </p:nvSpPr>
        <p:spPr>
          <a:xfrm>
            <a:off x="1170000" y="8521540"/>
            <a:ext cx="4476880" cy="448584"/>
          </a:xfrm>
          <a:prstGeom prst="rect">
            <a:avLst/>
          </a:prstGeom>
        </p:spPr>
        <p:txBody>
          <a:bodyPr vert="horz" wrap="square" lIns="0" tIns="12700" rIns="0" bIns="0" rtlCol="0">
            <a:spAutoFit/>
          </a:bodyPr>
          <a:lstStyle/>
          <a:p>
            <a:pPr marL="12700" marR="114935" algn="just">
              <a:lnSpc>
                <a:spcPct val="118100"/>
              </a:lnSpc>
              <a:spcBef>
                <a:spcPts val="815"/>
              </a:spcBef>
            </a:pPr>
            <a:r>
              <a:rPr lang="de-DE" sz="1200" dirty="0">
                <a:solidFill>
                  <a:srgbClr val="184569"/>
                </a:solidFill>
                <a:latin typeface="Hind"/>
                <a:cs typeface="Hind"/>
              </a:rPr>
              <a:t>Den </a:t>
            </a:r>
            <a:r>
              <a:rPr lang="de-DE" sz="1200" dirty="0" err="1">
                <a:solidFill>
                  <a:srgbClr val="184569"/>
                </a:solidFill>
                <a:latin typeface="Hind"/>
                <a:cs typeface="Hind"/>
              </a:rPr>
              <a:t>Calliope</a:t>
            </a:r>
            <a:r>
              <a:rPr lang="de-DE" sz="1200" dirty="0">
                <a:solidFill>
                  <a:srgbClr val="184569"/>
                </a:solidFill>
                <a:latin typeface="Hind"/>
                <a:cs typeface="Hind"/>
              </a:rPr>
              <a:t> kannst du per USB-Kabel (siehe nächste Seite) oder per Bluetooth (siehe folgenden QR-Code) mit dem iPad verbinden.</a:t>
            </a:r>
            <a:endParaRPr sz="1200" dirty="0">
              <a:latin typeface="Hind"/>
              <a:cs typeface="Hind"/>
            </a:endParaRPr>
          </a:p>
        </p:txBody>
      </p:sp>
      <p:sp>
        <p:nvSpPr>
          <p:cNvPr id="39" name="object 18">
            <a:extLst>
              <a:ext uri="{FF2B5EF4-FFF2-40B4-BE49-F238E27FC236}">
                <a16:creationId xmlns:a16="http://schemas.microsoft.com/office/drawing/2014/main" id="{1D587F04-34EF-B6F1-9D53-C0A94EFB79CD}"/>
              </a:ext>
            </a:extLst>
          </p:cNvPr>
          <p:cNvSpPr/>
          <p:nvPr/>
        </p:nvSpPr>
        <p:spPr>
          <a:xfrm>
            <a:off x="933450" y="7960378"/>
            <a:ext cx="6156000" cy="1120122"/>
          </a:xfrm>
          <a:custGeom>
            <a:avLst/>
            <a:gdLst/>
            <a:ahLst/>
            <a:cxnLst/>
            <a:rect l="l" t="t" r="r" b="b"/>
            <a:pathLst>
              <a:path w="6137909" h="1743710">
                <a:moveTo>
                  <a:pt x="183400" y="0"/>
                </a:moveTo>
                <a:lnTo>
                  <a:pt x="134700" y="6562"/>
                </a:lnTo>
                <a:lnTo>
                  <a:pt x="90905" y="25074"/>
                </a:lnTo>
                <a:lnTo>
                  <a:pt x="53776" y="53776"/>
                </a:lnTo>
                <a:lnTo>
                  <a:pt x="25074" y="90905"/>
                </a:lnTo>
                <a:lnTo>
                  <a:pt x="6562" y="134700"/>
                </a:lnTo>
                <a:lnTo>
                  <a:pt x="0" y="183400"/>
                </a:lnTo>
                <a:lnTo>
                  <a:pt x="0" y="1560169"/>
                </a:lnTo>
                <a:lnTo>
                  <a:pt x="6562" y="1608869"/>
                </a:lnTo>
                <a:lnTo>
                  <a:pt x="25074" y="1652664"/>
                </a:lnTo>
                <a:lnTo>
                  <a:pt x="53776" y="1689793"/>
                </a:lnTo>
                <a:lnTo>
                  <a:pt x="90905" y="1718495"/>
                </a:lnTo>
                <a:lnTo>
                  <a:pt x="134700" y="1737007"/>
                </a:lnTo>
                <a:lnTo>
                  <a:pt x="183400" y="1743570"/>
                </a:lnTo>
                <a:lnTo>
                  <a:pt x="5954204" y="1743570"/>
                </a:lnTo>
                <a:lnTo>
                  <a:pt x="6002904" y="1737007"/>
                </a:lnTo>
                <a:lnTo>
                  <a:pt x="6046699" y="1718495"/>
                </a:lnTo>
                <a:lnTo>
                  <a:pt x="6083828" y="1689793"/>
                </a:lnTo>
                <a:lnTo>
                  <a:pt x="6112530" y="1652664"/>
                </a:lnTo>
                <a:lnTo>
                  <a:pt x="6131042" y="1608869"/>
                </a:lnTo>
                <a:lnTo>
                  <a:pt x="6137605" y="1560169"/>
                </a:lnTo>
                <a:lnTo>
                  <a:pt x="6137605" y="183400"/>
                </a:lnTo>
                <a:lnTo>
                  <a:pt x="6131042" y="134700"/>
                </a:lnTo>
                <a:lnTo>
                  <a:pt x="6112530" y="90905"/>
                </a:lnTo>
                <a:lnTo>
                  <a:pt x="6083828" y="53776"/>
                </a:lnTo>
                <a:lnTo>
                  <a:pt x="6046699" y="25074"/>
                </a:lnTo>
                <a:lnTo>
                  <a:pt x="6002904" y="6562"/>
                </a:lnTo>
                <a:lnTo>
                  <a:pt x="5954204" y="0"/>
                </a:lnTo>
                <a:lnTo>
                  <a:pt x="183400" y="0"/>
                </a:lnTo>
                <a:close/>
              </a:path>
            </a:pathLst>
          </a:custGeom>
          <a:ln w="50800">
            <a:solidFill>
              <a:srgbClr val="93AEC5"/>
            </a:solidFill>
          </a:ln>
        </p:spPr>
        <p:txBody>
          <a:bodyPr wrap="square" lIns="0" tIns="0" rIns="0" bIns="0" rtlCol="0"/>
          <a:lstStyle/>
          <a:p>
            <a:endParaRPr dirty="0"/>
          </a:p>
        </p:txBody>
      </p:sp>
      <p:cxnSp>
        <p:nvCxnSpPr>
          <p:cNvPr id="41" name="Gerader Verbinder 40">
            <a:extLst>
              <a:ext uri="{FF2B5EF4-FFF2-40B4-BE49-F238E27FC236}">
                <a16:creationId xmlns:a16="http://schemas.microsoft.com/office/drawing/2014/main" id="{22902E76-D5E6-13C9-7634-036AD361E344}"/>
              </a:ext>
            </a:extLst>
          </p:cNvPr>
          <p:cNvCxnSpPr>
            <a:cxnSpLocks/>
          </p:cNvCxnSpPr>
          <p:nvPr/>
        </p:nvCxnSpPr>
        <p:spPr>
          <a:xfrm flipH="1" flipV="1">
            <a:off x="2018681" y="5263031"/>
            <a:ext cx="819769" cy="172569"/>
          </a:xfrm>
          <a:prstGeom prst="line">
            <a:avLst/>
          </a:prstGeom>
          <a:ln w="15875">
            <a:solidFill>
              <a:srgbClr val="1D4970"/>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EE732059-31E4-57A5-BF88-5D54CA470DF6}"/>
              </a:ext>
            </a:extLst>
          </p:cNvPr>
          <p:cNvCxnSpPr>
            <a:cxnSpLocks/>
          </p:cNvCxnSpPr>
          <p:nvPr/>
        </p:nvCxnSpPr>
        <p:spPr>
          <a:xfrm flipH="1" flipV="1">
            <a:off x="1947772" y="5945756"/>
            <a:ext cx="382614" cy="149596"/>
          </a:xfrm>
          <a:prstGeom prst="line">
            <a:avLst/>
          </a:prstGeom>
          <a:ln w="15875">
            <a:solidFill>
              <a:srgbClr val="1D4970"/>
            </a:solidFill>
          </a:ln>
        </p:spPr>
        <p:style>
          <a:lnRef idx="1">
            <a:schemeClr val="accent1"/>
          </a:lnRef>
          <a:fillRef idx="0">
            <a:schemeClr val="accent1"/>
          </a:fillRef>
          <a:effectRef idx="0">
            <a:schemeClr val="accent1"/>
          </a:effectRef>
          <a:fontRef idx="minor">
            <a:schemeClr val="tx1"/>
          </a:fontRef>
        </p:style>
      </p:cxnSp>
      <p:sp>
        <p:nvSpPr>
          <p:cNvPr id="51" name="object 72">
            <a:extLst>
              <a:ext uri="{FF2B5EF4-FFF2-40B4-BE49-F238E27FC236}">
                <a16:creationId xmlns:a16="http://schemas.microsoft.com/office/drawing/2014/main" id="{535DD5E0-CCD0-2331-2B91-1D67632670FC}"/>
              </a:ext>
            </a:extLst>
          </p:cNvPr>
          <p:cNvSpPr txBox="1"/>
          <p:nvPr/>
        </p:nvSpPr>
        <p:spPr>
          <a:xfrm>
            <a:off x="1238250" y="5054600"/>
            <a:ext cx="1041125" cy="230704"/>
          </a:xfrm>
          <a:prstGeom prst="rect">
            <a:avLst/>
          </a:prstGeom>
        </p:spPr>
        <p:txBody>
          <a:bodyPr vert="horz" wrap="square" lIns="0" tIns="12700" rIns="0" bIns="0" rtlCol="0">
            <a:spAutoFit/>
          </a:bodyPr>
          <a:lstStyle/>
          <a:p>
            <a:pPr marL="12700" marR="5080">
              <a:lnSpc>
                <a:spcPct val="118100"/>
              </a:lnSpc>
              <a:spcBef>
                <a:spcPts val="100"/>
              </a:spcBef>
            </a:pPr>
            <a:r>
              <a:rPr lang="de-DE" sz="1200" dirty="0">
                <a:solidFill>
                  <a:srgbClr val="184569"/>
                </a:solidFill>
                <a:latin typeface="Hind"/>
                <a:cs typeface="Hind"/>
              </a:rPr>
              <a:t>USB-Anschluss</a:t>
            </a:r>
            <a:endParaRPr sz="1200" dirty="0">
              <a:latin typeface="Hind"/>
              <a:cs typeface="Hind"/>
            </a:endParaRPr>
          </a:p>
        </p:txBody>
      </p:sp>
      <p:pic>
        <p:nvPicPr>
          <p:cNvPr id="64" name="Picture 18">
            <a:extLst>
              <a:ext uri="{FF2B5EF4-FFF2-40B4-BE49-F238E27FC236}">
                <a16:creationId xmlns:a16="http://schemas.microsoft.com/office/drawing/2014/main" id="{45D8FBD8-C7EC-2C0C-200A-62DB2489D73A}"/>
              </a:ext>
            </a:extLst>
          </p:cNvPr>
          <p:cNvPicPr>
            <a:picLocks noChangeAspect="1"/>
          </p:cNvPicPr>
          <p:nvPr/>
        </p:nvPicPr>
        <p:blipFill>
          <a:blip r:embed="rId3"/>
          <a:srcRect l="7624" t="3524" r="5179" b="8111"/>
          <a:stretch/>
        </p:blipFill>
        <p:spPr>
          <a:xfrm>
            <a:off x="13073261" y="2034689"/>
            <a:ext cx="1460607" cy="999422"/>
          </a:xfrm>
          <a:prstGeom prst="rect">
            <a:avLst/>
          </a:prstGeom>
          <a:ln>
            <a:solidFill>
              <a:srgbClr val="93AEC5"/>
            </a:solidFill>
          </a:ln>
        </p:spPr>
      </p:pic>
      <p:pic>
        <p:nvPicPr>
          <p:cNvPr id="65" name="Picture 19">
            <a:extLst>
              <a:ext uri="{FF2B5EF4-FFF2-40B4-BE49-F238E27FC236}">
                <a16:creationId xmlns:a16="http://schemas.microsoft.com/office/drawing/2014/main" id="{45B340BB-243B-A754-27B6-4984387D3DB1}"/>
              </a:ext>
            </a:extLst>
          </p:cNvPr>
          <p:cNvPicPr>
            <a:picLocks noChangeAspect="1"/>
          </p:cNvPicPr>
          <p:nvPr/>
        </p:nvPicPr>
        <p:blipFill>
          <a:blip r:embed="rId4"/>
          <a:srcRect l="1859" t="2149" r="1334" b="5562"/>
          <a:stretch/>
        </p:blipFill>
        <p:spPr>
          <a:xfrm>
            <a:off x="9086849" y="3424326"/>
            <a:ext cx="5085171" cy="2317057"/>
          </a:xfrm>
          <a:prstGeom prst="rect">
            <a:avLst/>
          </a:prstGeom>
          <a:ln>
            <a:solidFill>
              <a:srgbClr val="93AEC5"/>
            </a:solidFill>
          </a:ln>
        </p:spPr>
      </p:pic>
      <p:grpSp>
        <p:nvGrpSpPr>
          <p:cNvPr id="80" name="Gruppieren 79">
            <a:extLst>
              <a:ext uri="{FF2B5EF4-FFF2-40B4-BE49-F238E27FC236}">
                <a16:creationId xmlns:a16="http://schemas.microsoft.com/office/drawing/2014/main" id="{E044B452-1C0B-9E1D-6A1E-70667A2FFDB8}"/>
              </a:ext>
            </a:extLst>
          </p:cNvPr>
          <p:cNvGrpSpPr/>
          <p:nvPr/>
        </p:nvGrpSpPr>
        <p:grpSpPr>
          <a:xfrm>
            <a:off x="11372850" y="5827252"/>
            <a:ext cx="382948" cy="325351"/>
            <a:chOff x="12775455" y="6142396"/>
            <a:chExt cx="382948" cy="325351"/>
          </a:xfrm>
        </p:grpSpPr>
        <p:sp>
          <p:nvSpPr>
            <p:cNvPr id="79" name="Ellipse 78">
              <a:extLst>
                <a:ext uri="{FF2B5EF4-FFF2-40B4-BE49-F238E27FC236}">
                  <a16:creationId xmlns:a16="http://schemas.microsoft.com/office/drawing/2014/main" id="{85C46437-5225-F87F-7096-419584B7D79C}"/>
                </a:ext>
              </a:extLst>
            </p:cNvPr>
            <p:cNvSpPr/>
            <p:nvPr/>
          </p:nvSpPr>
          <p:spPr>
            <a:xfrm>
              <a:off x="12821480" y="6142396"/>
              <a:ext cx="318916" cy="318916"/>
            </a:xfrm>
            <a:prstGeom prst="ellipse">
              <a:avLst/>
            </a:prstGeom>
            <a:solidFill>
              <a:srgbClr val="4CD9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8" name="Picture 22">
              <a:extLst>
                <a:ext uri="{FF2B5EF4-FFF2-40B4-BE49-F238E27FC236}">
                  <a16:creationId xmlns:a16="http://schemas.microsoft.com/office/drawing/2014/main" id="{9B61D7CD-33BE-E322-F004-70585D9CE2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2775455" y="6147139"/>
              <a:ext cx="382948" cy="320608"/>
            </a:xfrm>
            <a:prstGeom prst="rect">
              <a:avLst/>
            </a:prstGeom>
          </p:spPr>
        </p:pic>
      </p:grpSp>
      <p:grpSp>
        <p:nvGrpSpPr>
          <p:cNvPr id="84" name="Gruppieren 83">
            <a:extLst>
              <a:ext uri="{FF2B5EF4-FFF2-40B4-BE49-F238E27FC236}">
                <a16:creationId xmlns:a16="http://schemas.microsoft.com/office/drawing/2014/main" id="{30E54F06-60A7-1BA6-1B00-E2BC6BAB6697}"/>
              </a:ext>
            </a:extLst>
          </p:cNvPr>
          <p:cNvGrpSpPr/>
          <p:nvPr/>
        </p:nvGrpSpPr>
        <p:grpSpPr>
          <a:xfrm>
            <a:off x="11478440" y="2462858"/>
            <a:ext cx="359230" cy="372533"/>
            <a:chOff x="11918383" y="1799463"/>
            <a:chExt cx="359230" cy="372533"/>
          </a:xfrm>
        </p:grpSpPr>
        <p:sp>
          <p:nvSpPr>
            <p:cNvPr id="82" name="Ellipse 81">
              <a:extLst>
                <a:ext uri="{FF2B5EF4-FFF2-40B4-BE49-F238E27FC236}">
                  <a16:creationId xmlns:a16="http://schemas.microsoft.com/office/drawing/2014/main" id="{EB928AFC-00E9-72C0-E2D7-F035C65713E2}"/>
                </a:ext>
              </a:extLst>
            </p:cNvPr>
            <p:cNvSpPr/>
            <p:nvPr/>
          </p:nvSpPr>
          <p:spPr>
            <a:xfrm>
              <a:off x="11944688" y="1845885"/>
              <a:ext cx="318916" cy="318916"/>
            </a:xfrm>
            <a:prstGeom prst="ellipse">
              <a:avLst/>
            </a:prstGeom>
            <a:solidFill>
              <a:srgbClr val="FE4A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3" name="Grafik 22">
              <a:extLst>
                <a:ext uri="{FF2B5EF4-FFF2-40B4-BE49-F238E27FC236}">
                  <a16:creationId xmlns:a16="http://schemas.microsoft.com/office/drawing/2014/main" id="{B8659CE8-49D5-8718-EA19-2F1AE7E72C86}"/>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918383" y="1799463"/>
              <a:ext cx="359230" cy="372533"/>
            </a:xfrm>
            <a:prstGeom prst="rect">
              <a:avLst/>
            </a:prstGeom>
          </p:spPr>
        </p:pic>
      </p:grpSp>
      <p:sp>
        <p:nvSpPr>
          <p:cNvPr id="73" name="Ellipse 72">
            <a:extLst>
              <a:ext uri="{FF2B5EF4-FFF2-40B4-BE49-F238E27FC236}">
                <a16:creationId xmlns:a16="http://schemas.microsoft.com/office/drawing/2014/main" id="{E86EC059-F77A-2D9E-B2B6-D537A26B1DC7}"/>
              </a:ext>
            </a:extLst>
          </p:cNvPr>
          <p:cNvSpPr/>
          <p:nvPr/>
        </p:nvSpPr>
        <p:spPr>
          <a:xfrm>
            <a:off x="13608074" y="3335252"/>
            <a:ext cx="637833" cy="460184"/>
          </a:xfrm>
          <a:prstGeom prst="ellipse">
            <a:avLst/>
          </a:prstGeom>
          <a:noFill/>
          <a:ln w="44450">
            <a:solidFill>
              <a:srgbClr val="007A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6" name="Picture 23">
            <a:extLst>
              <a:ext uri="{FF2B5EF4-FFF2-40B4-BE49-F238E27FC236}">
                <a16:creationId xmlns:a16="http://schemas.microsoft.com/office/drawing/2014/main" id="{9E3DF462-65C0-DD29-64C1-7D74F1628DD9}"/>
              </a:ext>
            </a:extLst>
          </p:cNvPr>
          <p:cNvPicPr>
            <a:picLocks noChangeAspect="1"/>
          </p:cNvPicPr>
          <p:nvPr/>
        </p:nvPicPr>
        <p:blipFill>
          <a:blip r:embed="rId9"/>
          <a:srcRect l="1421" t="5450" r="839" b="7676"/>
          <a:stretch/>
        </p:blipFill>
        <p:spPr>
          <a:xfrm>
            <a:off x="9086356" y="6770423"/>
            <a:ext cx="4572987" cy="1167077"/>
          </a:xfrm>
          <a:prstGeom prst="rect">
            <a:avLst/>
          </a:prstGeom>
          <a:ln cap="rnd">
            <a:solidFill>
              <a:srgbClr val="93AEC5">
                <a:alpha val="94000"/>
              </a:srgbClr>
            </a:solidFill>
          </a:ln>
        </p:spPr>
      </p:pic>
      <p:sp>
        <p:nvSpPr>
          <p:cNvPr id="88" name="object 43">
            <a:extLst>
              <a:ext uri="{FF2B5EF4-FFF2-40B4-BE49-F238E27FC236}">
                <a16:creationId xmlns:a16="http://schemas.microsoft.com/office/drawing/2014/main" id="{CE4BE3A7-C703-B07C-0F9C-BB1986361B36}"/>
              </a:ext>
            </a:extLst>
          </p:cNvPr>
          <p:cNvSpPr txBox="1"/>
          <p:nvPr/>
        </p:nvSpPr>
        <p:spPr>
          <a:xfrm>
            <a:off x="8875946" y="8499492"/>
            <a:ext cx="854766" cy="259045"/>
          </a:xfrm>
          <a:prstGeom prst="rect">
            <a:avLst/>
          </a:prstGeom>
        </p:spPr>
        <p:txBody>
          <a:bodyPr vert="horz" wrap="square" lIns="0" tIns="12700" rIns="0" bIns="0" rtlCol="0">
            <a:spAutoFit/>
          </a:bodyPr>
          <a:lstStyle/>
          <a:p>
            <a:pPr marL="15240">
              <a:lnSpc>
                <a:spcPct val="100000"/>
              </a:lnSpc>
              <a:spcBef>
                <a:spcPts val="100"/>
              </a:spcBef>
            </a:pPr>
            <a:r>
              <a:rPr lang="de-DE" sz="1600" dirty="0">
                <a:solidFill>
                  <a:srgbClr val="184569"/>
                </a:solidFill>
                <a:latin typeface="Hind"/>
                <a:cs typeface="Hind"/>
              </a:rPr>
              <a:t>Wichtig:</a:t>
            </a:r>
            <a:endParaRPr sz="1600" dirty="0">
              <a:latin typeface="Hind"/>
              <a:cs typeface="Hind"/>
            </a:endParaRPr>
          </a:p>
        </p:txBody>
      </p:sp>
      <p:sp>
        <p:nvSpPr>
          <p:cNvPr id="90" name="object 31">
            <a:extLst>
              <a:ext uri="{FF2B5EF4-FFF2-40B4-BE49-F238E27FC236}">
                <a16:creationId xmlns:a16="http://schemas.microsoft.com/office/drawing/2014/main" id="{0BE2C947-48C5-60AB-597E-560545784EE6}"/>
              </a:ext>
            </a:extLst>
          </p:cNvPr>
          <p:cNvSpPr txBox="1"/>
          <p:nvPr/>
        </p:nvSpPr>
        <p:spPr>
          <a:xfrm>
            <a:off x="9851343" y="8394700"/>
            <a:ext cx="4098190" cy="448584"/>
          </a:xfrm>
          <a:prstGeom prst="rect">
            <a:avLst/>
          </a:prstGeom>
        </p:spPr>
        <p:txBody>
          <a:bodyPr vert="horz" wrap="square" lIns="0" tIns="12700" rIns="0" bIns="0" rtlCol="0">
            <a:spAutoFit/>
          </a:bodyPr>
          <a:lstStyle/>
          <a:p>
            <a:pPr marL="12700" marR="114935" algn="just">
              <a:lnSpc>
                <a:spcPct val="118100"/>
              </a:lnSpc>
              <a:spcBef>
                <a:spcPts val="815"/>
              </a:spcBef>
            </a:pPr>
            <a:r>
              <a:rPr lang="de-DE" sz="1200" dirty="0">
                <a:solidFill>
                  <a:srgbClr val="184569"/>
                </a:solidFill>
                <a:latin typeface="Hind"/>
                <a:cs typeface="Hind"/>
              </a:rPr>
              <a:t>Die Schritte 2-5 musst du </a:t>
            </a:r>
            <a:r>
              <a:rPr lang="de-DE" sz="1200" dirty="0" err="1">
                <a:solidFill>
                  <a:srgbClr val="184569"/>
                </a:solidFill>
                <a:latin typeface="Hind"/>
                <a:cs typeface="Hind"/>
              </a:rPr>
              <a:t>jedesmal</a:t>
            </a:r>
            <a:r>
              <a:rPr lang="de-DE" sz="1200" dirty="0">
                <a:solidFill>
                  <a:srgbClr val="184569"/>
                </a:solidFill>
                <a:latin typeface="Hind"/>
                <a:cs typeface="Hind"/>
              </a:rPr>
              <a:t> wiederholen, wenn du ein neues Programm auf den </a:t>
            </a:r>
            <a:r>
              <a:rPr lang="de-DE" sz="1200" dirty="0" err="1">
                <a:solidFill>
                  <a:srgbClr val="184569"/>
                </a:solidFill>
                <a:latin typeface="Hind"/>
                <a:cs typeface="Hind"/>
              </a:rPr>
              <a:t>Calliope</a:t>
            </a:r>
            <a:r>
              <a:rPr lang="de-DE" sz="1200" dirty="0">
                <a:solidFill>
                  <a:srgbClr val="184569"/>
                </a:solidFill>
                <a:latin typeface="Hind"/>
                <a:cs typeface="Hind"/>
              </a:rPr>
              <a:t> übertragen möchtest.</a:t>
            </a:r>
            <a:endParaRPr sz="1200" dirty="0">
              <a:latin typeface="Hind"/>
              <a:cs typeface="Hind"/>
            </a:endParaRPr>
          </a:p>
        </p:txBody>
      </p:sp>
      <p:pic>
        <p:nvPicPr>
          <p:cNvPr id="4104" name="Picture 8">
            <a:extLst>
              <a:ext uri="{FF2B5EF4-FFF2-40B4-BE49-F238E27FC236}">
                <a16:creationId xmlns:a16="http://schemas.microsoft.com/office/drawing/2014/main" id="{5DA22348-81C7-6DBB-A0CC-798F59B3689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97432" y="4456836"/>
            <a:ext cx="756000" cy="756000"/>
          </a:xfrm>
          <a:prstGeom prst="rect">
            <a:avLst/>
          </a:prstGeom>
          <a:noFill/>
          <a:extLst>
            <a:ext uri="{909E8E84-426E-40DD-AFC4-6F175D3DCCD1}">
              <a14:hiddenFill xmlns:a14="http://schemas.microsoft.com/office/drawing/2010/main">
                <a:solidFill>
                  <a:srgbClr val="FFFFFF"/>
                </a:solidFill>
              </a14:hiddenFill>
            </a:ext>
          </a:extLst>
        </p:spPr>
      </p:pic>
      <p:pic>
        <p:nvPicPr>
          <p:cNvPr id="4115" name="Picture 19">
            <a:extLst>
              <a:ext uri="{FF2B5EF4-FFF2-40B4-BE49-F238E27FC236}">
                <a16:creationId xmlns:a16="http://schemas.microsoft.com/office/drawing/2014/main" id="{4150DECA-A710-36BD-8664-F3848F8AE64D}"/>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9888" t="8378" r="8025" b="7048"/>
          <a:stretch/>
        </p:blipFill>
        <p:spPr bwMode="auto">
          <a:xfrm>
            <a:off x="5707018" y="5731959"/>
            <a:ext cx="620570" cy="639378"/>
          </a:xfrm>
          <a:prstGeom prst="rect">
            <a:avLst/>
          </a:prstGeom>
          <a:noFill/>
          <a:extLst>
            <a:ext uri="{909E8E84-426E-40DD-AFC4-6F175D3DCCD1}">
              <a14:hiddenFill xmlns:a14="http://schemas.microsoft.com/office/drawing/2010/main">
                <a:solidFill>
                  <a:srgbClr val="FFFFFF"/>
                </a:solidFill>
              </a14:hiddenFill>
            </a:ext>
          </a:extLst>
        </p:spPr>
      </p:pic>
      <p:pic>
        <p:nvPicPr>
          <p:cNvPr id="4120" name="Picture 24">
            <a:extLst>
              <a:ext uri="{FF2B5EF4-FFF2-40B4-BE49-F238E27FC236}">
                <a16:creationId xmlns:a16="http://schemas.microsoft.com/office/drawing/2014/main" id="{6EC1D62A-F8F8-4EBE-D8B6-31B3BE52C1D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43049" y="8153751"/>
            <a:ext cx="756000" cy="75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122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hteck: eine Ecke abgerundet 17">
            <a:extLst>
              <a:ext uri="{FF2B5EF4-FFF2-40B4-BE49-F238E27FC236}">
                <a16:creationId xmlns:a16="http://schemas.microsoft.com/office/drawing/2014/main" id="{CE0C73BB-904A-1F11-D481-789A1F77AC27}"/>
              </a:ext>
            </a:extLst>
          </p:cNvPr>
          <p:cNvSpPr/>
          <p:nvPr/>
        </p:nvSpPr>
        <p:spPr>
          <a:xfrm rot="10800000" flipH="1">
            <a:off x="-13855" y="4176225"/>
            <a:ext cx="306000" cy="5582133"/>
          </a:xfrm>
          <a:prstGeom prst="round1Rect">
            <a:avLst>
              <a:gd name="adj" fmla="val 47666"/>
            </a:avLst>
          </a:prstGeom>
          <a:gradFill flip="none" rotWithShape="0">
            <a:gsLst>
              <a:gs pos="0">
                <a:srgbClr val="184569"/>
              </a:gs>
              <a:gs pos="9000">
                <a:srgbClr val="446B8D"/>
              </a:gs>
              <a:gs pos="100000">
                <a:srgbClr val="C9DEEC"/>
              </a:gs>
              <a:gs pos="81000">
                <a:srgbClr val="C0D9E9"/>
              </a:gs>
              <a:gs pos="50000">
                <a:srgbClr val="7C9DB8"/>
              </a:gs>
            </a:gsLst>
            <a:lin ang="54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object 2"/>
          <p:cNvSpPr>
            <a:spLocks noGrp="1" noRot="1" noMove="1" noResize="1" noEditPoints="1" noAdjustHandles="1" noChangeArrowheads="1" noChangeShapeType="1"/>
          </p:cNvSpPr>
          <p:nvPr/>
        </p:nvSpPr>
        <p:spPr>
          <a:xfrm>
            <a:off x="5987034" y="0"/>
            <a:ext cx="9133205" cy="1336675"/>
          </a:xfrm>
          <a:custGeom>
            <a:avLst/>
            <a:gdLst/>
            <a:ahLst/>
            <a:cxnLst/>
            <a:rect l="l" t="t" r="r" b="b"/>
            <a:pathLst>
              <a:path w="9133205" h="1336675">
                <a:moveTo>
                  <a:pt x="0" y="1336497"/>
                </a:moveTo>
                <a:lnTo>
                  <a:pt x="9132951" y="1336497"/>
                </a:lnTo>
                <a:lnTo>
                  <a:pt x="9132951" y="0"/>
                </a:lnTo>
                <a:lnTo>
                  <a:pt x="0" y="0"/>
                </a:lnTo>
                <a:lnTo>
                  <a:pt x="0" y="1336497"/>
                </a:lnTo>
                <a:close/>
              </a:path>
            </a:pathLst>
          </a:custGeom>
          <a:solidFill>
            <a:srgbClr val="C9DEEC"/>
          </a:solidFill>
        </p:spPr>
        <p:txBody>
          <a:bodyPr wrap="square" lIns="0" tIns="0" rIns="0" bIns="0" rtlCol="0"/>
          <a:lstStyle/>
          <a:p>
            <a:endParaRPr/>
          </a:p>
        </p:txBody>
      </p:sp>
      <p:sp>
        <p:nvSpPr>
          <p:cNvPr id="3" name="object 3"/>
          <p:cNvSpPr>
            <a:spLocks noGrp="1" noRot="1" noMove="1" noResize="1" noEditPoints="1" noAdjustHandles="1" noChangeArrowheads="1" noChangeShapeType="1"/>
          </p:cNvSpPr>
          <p:nvPr/>
        </p:nvSpPr>
        <p:spPr>
          <a:xfrm>
            <a:off x="0" y="10077754"/>
            <a:ext cx="11669395" cy="614680"/>
          </a:xfrm>
          <a:custGeom>
            <a:avLst/>
            <a:gdLst/>
            <a:ahLst/>
            <a:cxnLst/>
            <a:rect l="l" t="t" r="r" b="b"/>
            <a:pathLst>
              <a:path w="11669395" h="614679">
                <a:moveTo>
                  <a:pt x="0" y="614248"/>
                </a:moveTo>
                <a:lnTo>
                  <a:pt x="11669395" y="614248"/>
                </a:lnTo>
                <a:lnTo>
                  <a:pt x="11669395" y="0"/>
                </a:lnTo>
                <a:lnTo>
                  <a:pt x="0" y="0"/>
                </a:lnTo>
                <a:lnTo>
                  <a:pt x="0" y="614248"/>
                </a:lnTo>
                <a:close/>
              </a:path>
            </a:pathLst>
          </a:custGeom>
          <a:solidFill>
            <a:srgbClr val="C9DEEC"/>
          </a:solidFill>
        </p:spPr>
        <p:txBody>
          <a:bodyPr wrap="square" lIns="0" tIns="0" rIns="0" bIns="0" rtlCol="0"/>
          <a:lstStyle/>
          <a:p>
            <a:endParaRPr dirty="0"/>
          </a:p>
        </p:txBody>
      </p:sp>
      <p:sp>
        <p:nvSpPr>
          <p:cNvPr id="4" name="object 4"/>
          <p:cNvSpPr>
            <a:spLocks noGrp="1" noRot="1" noMove="1" noResize="1" noEditPoints="1" noAdjustHandles="1" noChangeArrowheads="1" noChangeShapeType="1"/>
          </p:cNvSpPr>
          <p:nvPr/>
        </p:nvSpPr>
        <p:spPr>
          <a:xfrm>
            <a:off x="0" y="0"/>
            <a:ext cx="5987415" cy="1336675"/>
          </a:xfrm>
          <a:custGeom>
            <a:avLst/>
            <a:gdLst/>
            <a:ahLst/>
            <a:cxnLst/>
            <a:rect l="l" t="t" r="r" b="b"/>
            <a:pathLst>
              <a:path w="5987415" h="1336675">
                <a:moveTo>
                  <a:pt x="0" y="1336497"/>
                </a:moveTo>
                <a:lnTo>
                  <a:pt x="5987033" y="1336497"/>
                </a:lnTo>
                <a:lnTo>
                  <a:pt x="5987033" y="0"/>
                </a:lnTo>
                <a:lnTo>
                  <a:pt x="0" y="0"/>
                </a:lnTo>
                <a:lnTo>
                  <a:pt x="0" y="1336497"/>
                </a:lnTo>
                <a:close/>
              </a:path>
            </a:pathLst>
          </a:custGeom>
          <a:solidFill>
            <a:srgbClr val="184569"/>
          </a:solidFill>
        </p:spPr>
        <p:txBody>
          <a:bodyPr wrap="square" lIns="0" tIns="0" rIns="0" bIns="0" rtlCol="0"/>
          <a:lstStyle/>
          <a:p>
            <a:endParaRPr/>
          </a:p>
        </p:txBody>
      </p:sp>
      <p:sp>
        <p:nvSpPr>
          <p:cNvPr id="5" name="object 5"/>
          <p:cNvSpPr/>
          <p:nvPr/>
        </p:nvSpPr>
        <p:spPr>
          <a:xfrm>
            <a:off x="11669394" y="10077754"/>
            <a:ext cx="3450590" cy="614680"/>
          </a:xfrm>
          <a:custGeom>
            <a:avLst/>
            <a:gdLst/>
            <a:ahLst/>
            <a:cxnLst/>
            <a:rect l="l" t="t" r="r" b="b"/>
            <a:pathLst>
              <a:path w="3450590" h="614679">
                <a:moveTo>
                  <a:pt x="3450590" y="0"/>
                </a:moveTo>
                <a:lnTo>
                  <a:pt x="0" y="0"/>
                </a:lnTo>
                <a:lnTo>
                  <a:pt x="0" y="614248"/>
                </a:lnTo>
                <a:lnTo>
                  <a:pt x="3450590" y="614248"/>
                </a:lnTo>
                <a:lnTo>
                  <a:pt x="3450590" y="0"/>
                </a:lnTo>
                <a:close/>
              </a:path>
            </a:pathLst>
          </a:custGeom>
          <a:solidFill>
            <a:srgbClr val="184569"/>
          </a:solidFill>
        </p:spPr>
        <p:txBody>
          <a:bodyPr wrap="square" lIns="0" tIns="0" rIns="0" bIns="0" rtlCol="0"/>
          <a:lstStyle/>
          <a:p>
            <a:endParaRPr/>
          </a:p>
        </p:txBody>
      </p:sp>
      <p:grpSp>
        <p:nvGrpSpPr>
          <p:cNvPr id="6" name="object 6"/>
          <p:cNvGrpSpPr>
            <a:grpSpLocks noGrp="1" noUngrp="1" noRot="1" noMove="1" noResize="1"/>
          </p:cNvGrpSpPr>
          <p:nvPr/>
        </p:nvGrpSpPr>
        <p:grpSpPr>
          <a:xfrm>
            <a:off x="4679822" y="0"/>
            <a:ext cx="2880360" cy="2736215"/>
            <a:chOff x="4679822" y="0"/>
            <a:chExt cx="2880360" cy="2736215"/>
          </a:xfrm>
        </p:grpSpPr>
        <p:sp>
          <p:nvSpPr>
            <p:cNvPr id="7" name="object 7"/>
            <p:cNvSpPr>
              <a:spLocks noGrp="1" noRot="1" noMove="1" noResize="1" noEditPoints="1" noAdjustHandles="1" noChangeArrowheads="1" noChangeShapeType="1"/>
            </p:cNvSpPr>
            <p:nvPr/>
          </p:nvSpPr>
          <p:spPr>
            <a:xfrm>
              <a:off x="5074806" y="0"/>
              <a:ext cx="2485390" cy="2585085"/>
            </a:xfrm>
            <a:custGeom>
              <a:avLst/>
              <a:gdLst/>
              <a:ahLst/>
              <a:cxnLst/>
              <a:rect l="l" t="t" r="r" b="b"/>
              <a:pathLst>
                <a:path w="2485390" h="2585085">
                  <a:moveTo>
                    <a:pt x="1730848" y="0"/>
                  </a:moveTo>
                  <a:lnTo>
                    <a:pt x="754338" y="0"/>
                  </a:lnTo>
                  <a:lnTo>
                    <a:pt x="718745" y="17125"/>
                  </a:lnTo>
                  <a:lnTo>
                    <a:pt x="679335" y="37932"/>
                  </a:lnTo>
                  <a:lnTo>
                    <a:pt x="640719" y="60183"/>
                  </a:lnTo>
                  <a:lnTo>
                    <a:pt x="602926" y="83847"/>
                  </a:lnTo>
                  <a:lnTo>
                    <a:pt x="565986" y="108891"/>
                  </a:lnTo>
                  <a:lnTo>
                    <a:pt x="529929" y="135283"/>
                  </a:lnTo>
                  <a:lnTo>
                    <a:pt x="494786" y="162989"/>
                  </a:lnTo>
                  <a:lnTo>
                    <a:pt x="460585" y="191977"/>
                  </a:lnTo>
                  <a:lnTo>
                    <a:pt x="427359" y="222216"/>
                  </a:lnTo>
                  <a:lnTo>
                    <a:pt x="395135" y="253671"/>
                  </a:lnTo>
                  <a:lnTo>
                    <a:pt x="363945" y="286311"/>
                  </a:lnTo>
                  <a:lnTo>
                    <a:pt x="333818" y="320104"/>
                  </a:lnTo>
                  <a:lnTo>
                    <a:pt x="304785" y="355016"/>
                  </a:lnTo>
                  <a:lnTo>
                    <a:pt x="276876" y="391015"/>
                  </a:lnTo>
                  <a:lnTo>
                    <a:pt x="250119" y="428068"/>
                  </a:lnTo>
                  <a:lnTo>
                    <a:pt x="224547" y="466144"/>
                  </a:lnTo>
                  <a:lnTo>
                    <a:pt x="200188" y="505209"/>
                  </a:lnTo>
                  <a:lnTo>
                    <a:pt x="177072" y="545231"/>
                  </a:lnTo>
                  <a:lnTo>
                    <a:pt x="155231" y="586177"/>
                  </a:lnTo>
                  <a:lnTo>
                    <a:pt x="134693" y="628015"/>
                  </a:lnTo>
                  <a:lnTo>
                    <a:pt x="115489" y="670713"/>
                  </a:lnTo>
                  <a:lnTo>
                    <a:pt x="97648" y="714237"/>
                  </a:lnTo>
                  <a:lnTo>
                    <a:pt x="81201" y="758555"/>
                  </a:lnTo>
                  <a:lnTo>
                    <a:pt x="66178" y="803635"/>
                  </a:lnTo>
                  <a:lnTo>
                    <a:pt x="52609" y="849445"/>
                  </a:lnTo>
                  <a:lnTo>
                    <a:pt x="40524" y="895951"/>
                  </a:lnTo>
                  <a:lnTo>
                    <a:pt x="29953" y="943121"/>
                  </a:lnTo>
                  <a:lnTo>
                    <a:pt x="20926" y="990922"/>
                  </a:lnTo>
                  <a:lnTo>
                    <a:pt x="13472" y="1039323"/>
                  </a:lnTo>
                  <a:lnTo>
                    <a:pt x="7623" y="1088289"/>
                  </a:lnTo>
                  <a:lnTo>
                    <a:pt x="3408" y="1137790"/>
                  </a:lnTo>
                  <a:lnTo>
                    <a:pt x="857" y="1187793"/>
                  </a:lnTo>
                  <a:lnTo>
                    <a:pt x="0" y="1238264"/>
                  </a:lnTo>
                  <a:lnTo>
                    <a:pt x="857" y="1288734"/>
                  </a:lnTo>
                  <a:lnTo>
                    <a:pt x="3408" y="1338735"/>
                  </a:lnTo>
                  <a:lnTo>
                    <a:pt x="7623" y="1388235"/>
                  </a:lnTo>
                  <a:lnTo>
                    <a:pt x="13472" y="1437202"/>
                  </a:lnTo>
                  <a:lnTo>
                    <a:pt x="20926" y="1485601"/>
                  </a:lnTo>
                  <a:lnTo>
                    <a:pt x="29953" y="1533402"/>
                  </a:lnTo>
                  <a:lnTo>
                    <a:pt x="40524" y="1580572"/>
                  </a:lnTo>
                  <a:lnTo>
                    <a:pt x="52609" y="1627077"/>
                  </a:lnTo>
                  <a:lnTo>
                    <a:pt x="66178" y="1672886"/>
                  </a:lnTo>
                  <a:lnTo>
                    <a:pt x="81201" y="1717965"/>
                  </a:lnTo>
                  <a:lnTo>
                    <a:pt x="97648" y="1762283"/>
                  </a:lnTo>
                  <a:lnTo>
                    <a:pt x="115489" y="1805807"/>
                  </a:lnTo>
                  <a:lnTo>
                    <a:pt x="134693" y="1848504"/>
                  </a:lnTo>
                  <a:lnTo>
                    <a:pt x="155231" y="1890342"/>
                  </a:lnTo>
                  <a:lnTo>
                    <a:pt x="177072" y="1931288"/>
                  </a:lnTo>
                  <a:lnTo>
                    <a:pt x="200188" y="1971309"/>
                  </a:lnTo>
                  <a:lnTo>
                    <a:pt x="224547" y="2010374"/>
                  </a:lnTo>
                  <a:lnTo>
                    <a:pt x="250119" y="2048449"/>
                  </a:lnTo>
                  <a:lnTo>
                    <a:pt x="276876" y="2085502"/>
                  </a:lnTo>
                  <a:lnTo>
                    <a:pt x="304785" y="2121501"/>
                  </a:lnTo>
                  <a:lnTo>
                    <a:pt x="333818" y="2156413"/>
                  </a:lnTo>
                  <a:lnTo>
                    <a:pt x="363945" y="2190205"/>
                  </a:lnTo>
                  <a:lnTo>
                    <a:pt x="395135" y="2222845"/>
                  </a:lnTo>
                  <a:lnTo>
                    <a:pt x="427359" y="2254300"/>
                  </a:lnTo>
                  <a:lnTo>
                    <a:pt x="460585" y="2284538"/>
                  </a:lnTo>
                  <a:lnTo>
                    <a:pt x="494786" y="2313527"/>
                  </a:lnTo>
                  <a:lnTo>
                    <a:pt x="529929" y="2341233"/>
                  </a:lnTo>
                  <a:lnTo>
                    <a:pt x="565986" y="2367624"/>
                  </a:lnTo>
                  <a:lnTo>
                    <a:pt x="602926" y="2392668"/>
                  </a:lnTo>
                  <a:lnTo>
                    <a:pt x="640719" y="2416332"/>
                  </a:lnTo>
                  <a:lnTo>
                    <a:pt x="679335" y="2438583"/>
                  </a:lnTo>
                  <a:lnTo>
                    <a:pt x="718745" y="2459390"/>
                  </a:lnTo>
                  <a:lnTo>
                    <a:pt x="758918" y="2478719"/>
                  </a:lnTo>
                  <a:lnTo>
                    <a:pt x="799823" y="2496538"/>
                  </a:lnTo>
                  <a:lnTo>
                    <a:pt x="841432" y="2512814"/>
                  </a:lnTo>
                  <a:lnTo>
                    <a:pt x="883714" y="2527515"/>
                  </a:lnTo>
                  <a:lnTo>
                    <a:pt x="926639" y="2540609"/>
                  </a:lnTo>
                  <a:lnTo>
                    <a:pt x="970176" y="2552062"/>
                  </a:lnTo>
                  <a:lnTo>
                    <a:pt x="1014297" y="2561842"/>
                  </a:lnTo>
                  <a:lnTo>
                    <a:pt x="1058971" y="2569918"/>
                  </a:lnTo>
                  <a:lnTo>
                    <a:pt x="1104167" y="2576255"/>
                  </a:lnTo>
                  <a:lnTo>
                    <a:pt x="1149856" y="2580822"/>
                  </a:lnTo>
                  <a:lnTo>
                    <a:pt x="1196008" y="2583586"/>
                  </a:lnTo>
                  <a:lnTo>
                    <a:pt x="1242593" y="2584514"/>
                  </a:lnTo>
                  <a:lnTo>
                    <a:pt x="1289178" y="2583586"/>
                  </a:lnTo>
                  <a:lnTo>
                    <a:pt x="1335330" y="2580822"/>
                  </a:lnTo>
                  <a:lnTo>
                    <a:pt x="1381019" y="2576255"/>
                  </a:lnTo>
                  <a:lnTo>
                    <a:pt x="1426215" y="2569918"/>
                  </a:lnTo>
                  <a:lnTo>
                    <a:pt x="1470889" y="2561842"/>
                  </a:lnTo>
                  <a:lnTo>
                    <a:pt x="1515009" y="2552062"/>
                  </a:lnTo>
                  <a:lnTo>
                    <a:pt x="1558547" y="2540609"/>
                  </a:lnTo>
                  <a:lnTo>
                    <a:pt x="1601472" y="2527515"/>
                  </a:lnTo>
                  <a:lnTo>
                    <a:pt x="1643754" y="2512814"/>
                  </a:lnTo>
                  <a:lnTo>
                    <a:pt x="1685363" y="2496538"/>
                  </a:lnTo>
                  <a:lnTo>
                    <a:pt x="1726268" y="2478719"/>
                  </a:lnTo>
                  <a:lnTo>
                    <a:pt x="1766441" y="2459390"/>
                  </a:lnTo>
                  <a:lnTo>
                    <a:pt x="1805850" y="2438583"/>
                  </a:lnTo>
                  <a:lnTo>
                    <a:pt x="1844467" y="2416332"/>
                  </a:lnTo>
                  <a:lnTo>
                    <a:pt x="1882260" y="2392668"/>
                  </a:lnTo>
                  <a:lnTo>
                    <a:pt x="1919200" y="2367624"/>
                  </a:lnTo>
                  <a:lnTo>
                    <a:pt x="1955257" y="2341233"/>
                  </a:lnTo>
                  <a:lnTo>
                    <a:pt x="1990400" y="2313527"/>
                  </a:lnTo>
                  <a:lnTo>
                    <a:pt x="2024600" y="2284538"/>
                  </a:lnTo>
                  <a:lnTo>
                    <a:pt x="2057827" y="2254300"/>
                  </a:lnTo>
                  <a:lnTo>
                    <a:pt x="2090051" y="2222845"/>
                  </a:lnTo>
                  <a:lnTo>
                    <a:pt x="2121241" y="2190205"/>
                  </a:lnTo>
                  <a:lnTo>
                    <a:pt x="2151367" y="2156413"/>
                  </a:lnTo>
                  <a:lnTo>
                    <a:pt x="2180401" y="2121501"/>
                  </a:lnTo>
                  <a:lnTo>
                    <a:pt x="2208310" y="2085502"/>
                  </a:lnTo>
                  <a:lnTo>
                    <a:pt x="2235066" y="2048449"/>
                  </a:lnTo>
                  <a:lnTo>
                    <a:pt x="2260639" y="2010374"/>
                  </a:lnTo>
                  <a:lnTo>
                    <a:pt x="2284998" y="1971309"/>
                  </a:lnTo>
                  <a:lnTo>
                    <a:pt x="2308113" y="1931288"/>
                  </a:lnTo>
                  <a:lnTo>
                    <a:pt x="2329955" y="1890342"/>
                  </a:lnTo>
                  <a:lnTo>
                    <a:pt x="2350493" y="1848504"/>
                  </a:lnTo>
                  <a:lnTo>
                    <a:pt x="2369697" y="1805807"/>
                  </a:lnTo>
                  <a:lnTo>
                    <a:pt x="2387538" y="1762283"/>
                  </a:lnTo>
                  <a:lnTo>
                    <a:pt x="2403985" y="1717965"/>
                  </a:lnTo>
                  <a:lnTo>
                    <a:pt x="2419007" y="1672886"/>
                  </a:lnTo>
                  <a:lnTo>
                    <a:pt x="2432576" y="1627077"/>
                  </a:lnTo>
                  <a:lnTo>
                    <a:pt x="2444662" y="1580572"/>
                  </a:lnTo>
                  <a:lnTo>
                    <a:pt x="2455233" y="1533402"/>
                  </a:lnTo>
                  <a:lnTo>
                    <a:pt x="2464260" y="1485601"/>
                  </a:lnTo>
                  <a:lnTo>
                    <a:pt x="2471713" y="1437202"/>
                  </a:lnTo>
                  <a:lnTo>
                    <a:pt x="2477563" y="1388235"/>
                  </a:lnTo>
                  <a:lnTo>
                    <a:pt x="2481778" y="1338735"/>
                  </a:lnTo>
                  <a:lnTo>
                    <a:pt x="2484329" y="1288734"/>
                  </a:lnTo>
                  <a:lnTo>
                    <a:pt x="2485186" y="1238264"/>
                  </a:lnTo>
                  <a:lnTo>
                    <a:pt x="2484329" y="1187793"/>
                  </a:lnTo>
                  <a:lnTo>
                    <a:pt x="2481778" y="1137790"/>
                  </a:lnTo>
                  <a:lnTo>
                    <a:pt x="2477563" y="1088289"/>
                  </a:lnTo>
                  <a:lnTo>
                    <a:pt x="2471713" y="1039323"/>
                  </a:lnTo>
                  <a:lnTo>
                    <a:pt x="2464260" y="990922"/>
                  </a:lnTo>
                  <a:lnTo>
                    <a:pt x="2455233" y="943121"/>
                  </a:lnTo>
                  <a:lnTo>
                    <a:pt x="2444662" y="895951"/>
                  </a:lnTo>
                  <a:lnTo>
                    <a:pt x="2432576" y="849445"/>
                  </a:lnTo>
                  <a:lnTo>
                    <a:pt x="2419007" y="803635"/>
                  </a:lnTo>
                  <a:lnTo>
                    <a:pt x="2403985" y="758555"/>
                  </a:lnTo>
                  <a:lnTo>
                    <a:pt x="2387538" y="714237"/>
                  </a:lnTo>
                  <a:lnTo>
                    <a:pt x="2369697" y="670713"/>
                  </a:lnTo>
                  <a:lnTo>
                    <a:pt x="2350493" y="628015"/>
                  </a:lnTo>
                  <a:lnTo>
                    <a:pt x="2329955" y="586177"/>
                  </a:lnTo>
                  <a:lnTo>
                    <a:pt x="2308113" y="545231"/>
                  </a:lnTo>
                  <a:lnTo>
                    <a:pt x="2284998" y="505209"/>
                  </a:lnTo>
                  <a:lnTo>
                    <a:pt x="2260639" y="466144"/>
                  </a:lnTo>
                  <a:lnTo>
                    <a:pt x="2235066" y="428068"/>
                  </a:lnTo>
                  <a:lnTo>
                    <a:pt x="2208310" y="391015"/>
                  </a:lnTo>
                  <a:lnTo>
                    <a:pt x="2180401" y="355016"/>
                  </a:lnTo>
                  <a:lnTo>
                    <a:pt x="2151367" y="320104"/>
                  </a:lnTo>
                  <a:lnTo>
                    <a:pt x="2121241" y="286311"/>
                  </a:lnTo>
                  <a:lnTo>
                    <a:pt x="2090051" y="253671"/>
                  </a:lnTo>
                  <a:lnTo>
                    <a:pt x="2057827" y="222216"/>
                  </a:lnTo>
                  <a:lnTo>
                    <a:pt x="2024600" y="191977"/>
                  </a:lnTo>
                  <a:lnTo>
                    <a:pt x="1990400" y="162989"/>
                  </a:lnTo>
                  <a:lnTo>
                    <a:pt x="1955257" y="135283"/>
                  </a:lnTo>
                  <a:lnTo>
                    <a:pt x="1919200" y="108891"/>
                  </a:lnTo>
                  <a:lnTo>
                    <a:pt x="1882260" y="83847"/>
                  </a:lnTo>
                  <a:lnTo>
                    <a:pt x="1844467" y="60183"/>
                  </a:lnTo>
                  <a:lnTo>
                    <a:pt x="1805850" y="37932"/>
                  </a:lnTo>
                  <a:lnTo>
                    <a:pt x="1766441" y="17125"/>
                  </a:lnTo>
                  <a:lnTo>
                    <a:pt x="1730848" y="0"/>
                  </a:lnTo>
                  <a:close/>
                </a:path>
              </a:pathLst>
            </a:custGeom>
            <a:solidFill>
              <a:srgbClr val="9DB7CB"/>
            </a:solidFill>
          </p:spPr>
          <p:txBody>
            <a:bodyPr wrap="square" lIns="0" tIns="0" rIns="0" bIns="0" rtlCol="0"/>
            <a:lstStyle/>
            <a:p>
              <a:endParaRPr/>
            </a:p>
          </p:txBody>
        </p:sp>
        <p:sp>
          <p:nvSpPr>
            <p:cNvPr id="8" name="object 8"/>
            <p:cNvSpPr>
              <a:spLocks noGrp="1" noRot="1" noMove="1" noResize="1" noEditPoints="1" noAdjustHandles="1" noChangeArrowheads="1" noChangeShapeType="1"/>
            </p:cNvSpPr>
            <p:nvPr/>
          </p:nvSpPr>
          <p:spPr>
            <a:xfrm>
              <a:off x="4852446" y="0"/>
              <a:ext cx="2485390" cy="2585085"/>
            </a:xfrm>
            <a:custGeom>
              <a:avLst/>
              <a:gdLst/>
              <a:ahLst/>
              <a:cxnLst/>
              <a:rect l="l" t="t" r="r" b="b"/>
              <a:pathLst>
                <a:path w="2485390" h="2585085">
                  <a:moveTo>
                    <a:pt x="1730848" y="0"/>
                  </a:moveTo>
                  <a:lnTo>
                    <a:pt x="754338" y="0"/>
                  </a:lnTo>
                  <a:lnTo>
                    <a:pt x="718745" y="17125"/>
                  </a:lnTo>
                  <a:lnTo>
                    <a:pt x="679335" y="37932"/>
                  </a:lnTo>
                  <a:lnTo>
                    <a:pt x="640719" y="60183"/>
                  </a:lnTo>
                  <a:lnTo>
                    <a:pt x="602926" y="83847"/>
                  </a:lnTo>
                  <a:lnTo>
                    <a:pt x="565986" y="108891"/>
                  </a:lnTo>
                  <a:lnTo>
                    <a:pt x="529929" y="135283"/>
                  </a:lnTo>
                  <a:lnTo>
                    <a:pt x="494786" y="162989"/>
                  </a:lnTo>
                  <a:lnTo>
                    <a:pt x="460585" y="191977"/>
                  </a:lnTo>
                  <a:lnTo>
                    <a:pt x="427359" y="222216"/>
                  </a:lnTo>
                  <a:lnTo>
                    <a:pt x="395135" y="253671"/>
                  </a:lnTo>
                  <a:lnTo>
                    <a:pt x="363945" y="286311"/>
                  </a:lnTo>
                  <a:lnTo>
                    <a:pt x="333818" y="320104"/>
                  </a:lnTo>
                  <a:lnTo>
                    <a:pt x="304785" y="355016"/>
                  </a:lnTo>
                  <a:lnTo>
                    <a:pt x="276876" y="391015"/>
                  </a:lnTo>
                  <a:lnTo>
                    <a:pt x="250119" y="428068"/>
                  </a:lnTo>
                  <a:lnTo>
                    <a:pt x="224547" y="466144"/>
                  </a:lnTo>
                  <a:lnTo>
                    <a:pt x="200188" y="505209"/>
                  </a:lnTo>
                  <a:lnTo>
                    <a:pt x="177072" y="545231"/>
                  </a:lnTo>
                  <a:lnTo>
                    <a:pt x="155231" y="586177"/>
                  </a:lnTo>
                  <a:lnTo>
                    <a:pt x="134693" y="628015"/>
                  </a:lnTo>
                  <a:lnTo>
                    <a:pt x="115489" y="670713"/>
                  </a:lnTo>
                  <a:lnTo>
                    <a:pt x="97648" y="714237"/>
                  </a:lnTo>
                  <a:lnTo>
                    <a:pt x="81201" y="758555"/>
                  </a:lnTo>
                  <a:lnTo>
                    <a:pt x="66178" y="803635"/>
                  </a:lnTo>
                  <a:lnTo>
                    <a:pt x="52609" y="849445"/>
                  </a:lnTo>
                  <a:lnTo>
                    <a:pt x="40524" y="895951"/>
                  </a:lnTo>
                  <a:lnTo>
                    <a:pt x="29953" y="943121"/>
                  </a:lnTo>
                  <a:lnTo>
                    <a:pt x="20926" y="990922"/>
                  </a:lnTo>
                  <a:lnTo>
                    <a:pt x="13472" y="1039323"/>
                  </a:lnTo>
                  <a:lnTo>
                    <a:pt x="7623" y="1088289"/>
                  </a:lnTo>
                  <a:lnTo>
                    <a:pt x="3408" y="1137790"/>
                  </a:lnTo>
                  <a:lnTo>
                    <a:pt x="857" y="1187793"/>
                  </a:lnTo>
                  <a:lnTo>
                    <a:pt x="0" y="1238264"/>
                  </a:lnTo>
                  <a:lnTo>
                    <a:pt x="857" y="1288734"/>
                  </a:lnTo>
                  <a:lnTo>
                    <a:pt x="3408" y="1338735"/>
                  </a:lnTo>
                  <a:lnTo>
                    <a:pt x="7623" y="1388235"/>
                  </a:lnTo>
                  <a:lnTo>
                    <a:pt x="13472" y="1437202"/>
                  </a:lnTo>
                  <a:lnTo>
                    <a:pt x="20926" y="1485601"/>
                  </a:lnTo>
                  <a:lnTo>
                    <a:pt x="29953" y="1533402"/>
                  </a:lnTo>
                  <a:lnTo>
                    <a:pt x="40524" y="1580572"/>
                  </a:lnTo>
                  <a:lnTo>
                    <a:pt x="52609" y="1627077"/>
                  </a:lnTo>
                  <a:lnTo>
                    <a:pt x="66178" y="1672886"/>
                  </a:lnTo>
                  <a:lnTo>
                    <a:pt x="81201" y="1717965"/>
                  </a:lnTo>
                  <a:lnTo>
                    <a:pt x="97648" y="1762283"/>
                  </a:lnTo>
                  <a:lnTo>
                    <a:pt x="115489" y="1805807"/>
                  </a:lnTo>
                  <a:lnTo>
                    <a:pt x="134693" y="1848504"/>
                  </a:lnTo>
                  <a:lnTo>
                    <a:pt x="155231" y="1890342"/>
                  </a:lnTo>
                  <a:lnTo>
                    <a:pt x="177072" y="1931288"/>
                  </a:lnTo>
                  <a:lnTo>
                    <a:pt x="200188" y="1971309"/>
                  </a:lnTo>
                  <a:lnTo>
                    <a:pt x="224547" y="2010374"/>
                  </a:lnTo>
                  <a:lnTo>
                    <a:pt x="250119" y="2048449"/>
                  </a:lnTo>
                  <a:lnTo>
                    <a:pt x="276876" y="2085502"/>
                  </a:lnTo>
                  <a:lnTo>
                    <a:pt x="304785" y="2121501"/>
                  </a:lnTo>
                  <a:lnTo>
                    <a:pt x="333818" y="2156413"/>
                  </a:lnTo>
                  <a:lnTo>
                    <a:pt x="363945" y="2190205"/>
                  </a:lnTo>
                  <a:lnTo>
                    <a:pt x="395135" y="2222845"/>
                  </a:lnTo>
                  <a:lnTo>
                    <a:pt x="427359" y="2254300"/>
                  </a:lnTo>
                  <a:lnTo>
                    <a:pt x="460585" y="2284538"/>
                  </a:lnTo>
                  <a:lnTo>
                    <a:pt x="494786" y="2313527"/>
                  </a:lnTo>
                  <a:lnTo>
                    <a:pt x="529929" y="2341233"/>
                  </a:lnTo>
                  <a:lnTo>
                    <a:pt x="565986" y="2367624"/>
                  </a:lnTo>
                  <a:lnTo>
                    <a:pt x="602926" y="2392668"/>
                  </a:lnTo>
                  <a:lnTo>
                    <a:pt x="640719" y="2416332"/>
                  </a:lnTo>
                  <a:lnTo>
                    <a:pt x="679335" y="2438583"/>
                  </a:lnTo>
                  <a:lnTo>
                    <a:pt x="718745" y="2459390"/>
                  </a:lnTo>
                  <a:lnTo>
                    <a:pt x="758918" y="2478719"/>
                  </a:lnTo>
                  <a:lnTo>
                    <a:pt x="799823" y="2496538"/>
                  </a:lnTo>
                  <a:lnTo>
                    <a:pt x="841432" y="2512814"/>
                  </a:lnTo>
                  <a:lnTo>
                    <a:pt x="883714" y="2527515"/>
                  </a:lnTo>
                  <a:lnTo>
                    <a:pt x="926639" y="2540609"/>
                  </a:lnTo>
                  <a:lnTo>
                    <a:pt x="970176" y="2552062"/>
                  </a:lnTo>
                  <a:lnTo>
                    <a:pt x="1014297" y="2561842"/>
                  </a:lnTo>
                  <a:lnTo>
                    <a:pt x="1058971" y="2569918"/>
                  </a:lnTo>
                  <a:lnTo>
                    <a:pt x="1104167" y="2576255"/>
                  </a:lnTo>
                  <a:lnTo>
                    <a:pt x="1149856" y="2580822"/>
                  </a:lnTo>
                  <a:lnTo>
                    <a:pt x="1196008" y="2583586"/>
                  </a:lnTo>
                  <a:lnTo>
                    <a:pt x="1242593" y="2584514"/>
                  </a:lnTo>
                  <a:lnTo>
                    <a:pt x="1289178" y="2583586"/>
                  </a:lnTo>
                  <a:lnTo>
                    <a:pt x="1335330" y="2580822"/>
                  </a:lnTo>
                  <a:lnTo>
                    <a:pt x="1381019" y="2576255"/>
                  </a:lnTo>
                  <a:lnTo>
                    <a:pt x="1426215" y="2569918"/>
                  </a:lnTo>
                  <a:lnTo>
                    <a:pt x="1470889" y="2561842"/>
                  </a:lnTo>
                  <a:lnTo>
                    <a:pt x="1515009" y="2552062"/>
                  </a:lnTo>
                  <a:lnTo>
                    <a:pt x="1558547" y="2540609"/>
                  </a:lnTo>
                  <a:lnTo>
                    <a:pt x="1601472" y="2527515"/>
                  </a:lnTo>
                  <a:lnTo>
                    <a:pt x="1643754" y="2512814"/>
                  </a:lnTo>
                  <a:lnTo>
                    <a:pt x="1685363" y="2496538"/>
                  </a:lnTo>
                  <a:lnTo>
                    <a:pt x="1726268" y="2478719"/>
                  </a:lnTo>
                  <a:lnTo>
                    <a:pt x="1766441" y="2459390"/>
                  </a:lnTo>
                  <a:lnTo>
                    <a:pt x="1805850" y="2438583"/>
                  </a:lnTo>
                  <a:lnTo>
                    <a:pt x="1844467" y="2416332"/>
                  </a:lnTo>
                  <a:lnTo>
                    <a:pt x="1882260" y="2392668"/>
                  </a:lnTo>
                  <a:lnTo>
                    <a:pt x="1919200" y="2367624"/>
                  </a:lnTo>
                  <a:lnTo>
                    <a:pt x="1955257" y="2341233"/>
                  </a:lnTo>
                  <a:lnTo>
                    <a:pt x="1990400" y="2313527"/>
                  </a:lnTo>
                  <a:lnTo>
                    <a:pt x="2024600" y="2284538"/>
                  </a:lnTo>
                  <a:lnTo>
                    <a:pt x="2057827" y="2254300"/>
                  </a:lnTo>
                  <a:lnTo>
                    <a:pt x="2090051" y="2222845"/>
                  </a:lnTo>
                  <a:lnTo>
                    <a:pt x="2121241" y="2190205"/>
                  </a:lnTo>
                  <a:lnTo>
                    <a:pt x="2151367" y="2156413"/>
                  </a:lnTo>
                  <a:lnTo>
                    <a:pt x="2180401" y="2121501"/>
                  </a:lnTo>
                  <a:lnTo>
                    <a:pt x="2208310" y="2085502"/>
                  </a:lnTo>
                  <a:lnTo>
                    <a:pt x="2235066" y="2048449"/>
                  </a:lnTo>
                  <a:lnTo>
                    <a:pt x="2260639" y="2010374"/>
                  </a:lnTo>
                  <a:lnTo>
                    <a:pt x="2284998" y="1971309"/>
                  </a:lnTo>
                  <a:lnTo>
                    <a:pt x="2308113" y="1931288"/>
                  </a:lnTo>
                  <a:lnTo>
                    <a:pt x="2329955" y="1890342"/>
                  </a:lnTo>
                  <a:lnTo>
                    <a:pt x="2350493" y="1848504"/>
                  </a:lnTo>
                  <a:lnTo>
                    <a:pt x="2369697" y="1805807"/>
                  </a:lnTo>
                  <a:lnTo>
                    <a:pt x="2387538" y="1762283"/>
                  </a:lnTo>
                  <a:lnTo>
                    <a:pt x="2403985" y="1717965"/>
                  </a:lnTo>
                  <a:lnTo>
                    <a:pt x="2419007" y="1672886"/>
                  </a:lnTo>
                  <a:lnTo>
                    <a:pt x="2432576" y="1627077"/>
                  </a:lnTo>
                  <a:lnTo>
                    <a:pt x="2444662" y="1580572"/>
                  </a:lnTo>
                  <a:lnTo>
                    <a:pt x="2455233" y="1533402"/>
                  </a:lnTo>
                  <a:lnTo>
                    <a:pt x="2464260" y="1485601"/>
                  </a:lnTo>
                  <a:lnTo>
                    <a:pt x="2471713" y="1437202"/>
                  </a:lnTo>
                  <a:lnTo>
                    <a:pt x="2477563" y="1388235"/>
                  </a:lnTo>
                  <a:lnTo>
                    <a:pt x="2481778" y="1338735"/>
                  </a:lnTo>
                  <a:lnTo>
                    <a:pt x="2484329" y="1288734"/>
                  </a:lnTo>
                  <a:lnTo>
                    <a:pt x="2485186" y="1238264"/>
                  </a:lnTo>
                  <a:lnTo>
                    <a:pt x="2484329" y="1187793"/>
                  </a:lnTo>
                  <a:lnTo>
                    <a:pt x="2481778" y="1137790"/>
                  </a:lnTo>
                  <a:lnTo>
                    <a:pt x="2477563" y="1088289"/>
                  </a:lnTo>
                  <a:lnTo>
                    <a:pt x="2471713" y="1039323"/>
                  </a:lnTo>
                  <a:lnTo>
                    <a:pt x="2464260" y="990922"/>
                  </a:lnTo>
                  <a:lnTo>
                    <a:pt x="2455233" y="943121"/>
                  </a:lnTo>
                  <a:lnTo>
                    <a:pt x="2444662" y="895951"/>
                  </a:lnTo>
                  <a:lnTo>
                    <a:pt x="2432576" y="849445"/>
                  </a:lnTo>
                  <a:lnTo>
                    <a:pt x="2419007" y="803635"/>
                  </a:lnTo>
                  <a:lnTo>
                    <a:pt x="2403985" y="758555"/>
                  </a:lnTo>
                  <a:lnTo>
                    <a:pt x="2387538" y="714237"/>
                  </a:lnTo>
                  <a:lnTo>
                    <a:pt x="2369697" y="670713"/>
                  </a:lnTo>
                  <a:lnTo>
                    <a:pt x="2350493" y="628015"/>
                  </a:lnTo>
                  <a:lnTo>
                    <a:pt x="2329955" y="586177"/>
                  </a:lnTo>
                  <a:lnTo>
                    <a:pt x="2308113" y="545231"/>
                  </a:lnTo>
                  <a:lnTo>
                    <a:pt x="2284998" y="505209"/>
                  </a:lnTo>
                  <a:lnTo>
                    <a:pt x="2260639" y="466144"/>
                  </a:lnTo>
                  <a:lnTo>
                    <a:pt x="2235066" y="428068"/>
                  </a:lnTo>
                  <a:lnTo>
                    <a:pt x="2208310" y="391015"/>
                  </a:lnTo>
                  <a:lnTo>
                    <a:pt x="2180401" y="355016"/>
                  </a:lnTo>
                  <a:lnTo>
                    <a:pt x="2151367" y="320104"/>
                  </a:lnTo>
                  <a:lnTo>
                    <a:pt x="2121241" y="286311"/>
                  </a:lnTo>
                  <a:lnTo>
                    <a:pt x="2090051" y="253671"/>
                  </a:lnTo>
                  <a:lnTo>
                    <a:pt x="2057827" y="222216"/>
                  </a:lnTo>
                  <a:lnTo>
                    <a:pt x="2024600" y="191977"/>
                  </a:lnTo>
                  <a:lnTo>
                    <a:pt x="1990400" y="162989"/>
                  </a:lnTo>
                  <a:lnTo>
                    <a:pt x="1955257" y="135283"/>
                  </a:lnTo>
                  <a:lnTo>
                    <a:pt x="1919200" y="108891"/>
                  </a:lnTo>
                  <a:lnTo>
                    <a:pt x="1882260" y="83847"/>
                  </a:lnTo>
                  <a:lnTo>
                    <a:pt x="1844467" y="60183"/>
                  </a:lnTo>
                  <a:lnTo>
                    <a:pt x="1805850" y="37932"/>
                  </a:lnTo>
                  <a:lnTo>
                    <a:pt x="1766441" y="17125"/>
                  </a:lnTo>
                  <a:lnTo>
                    <a:pt x="1730848" y="0"/>
                  </a:lnTo>
                  <a:close/>
                </a:path>
              </a:pathLst>
            </a:custGeom>
            <a:solidFill>
              <a:srgbClr val="184569"/>
            </a:solidFill>
          </p:spPr>
          <p:txBody>
            <a:bodyPr wrap="square" lIns="0" tIns="0" rIns="0" bIns="0" rtlCol="0"/>
            <a:lstStyle/>
            <a:p>
              <a:endParaRPr/>
            </a:p>
          </p:txBody>
        </p:sp>
        <p:sp>
          <p:nvSpPr>
            <p:cNvPr id="9" name="object 9"/>
            <p:cNvSpPr>
              <a:spLocks noGrp="1" noRot="1" noMove="1" noResize="1" noEditPoints="1" noAdjustHandles="1" noChangeArrowheads="1" noChangeShapeType="1"/>
            </p:cNvSpPr>
            <p:nvPr/>
          </p:nvSpPr>
          <p:spPr>
            <a:xfrm>
              <a:off x="4679822" y="1336497"/>
              <a:ext cx="2880360" cy="1399540"/>
            </a:xfrm>
            <a:custGeom>
              <a:avLst/>
              <a:gdLst/>
              <a:ahLst/>
              <a:cxnLst/>
              <a:rect l="l" t="t" r="r" b="b"/>
              <a:pathLst>
                <a:path w="2880359" h="1399539">
                  <a:moveTo>
                    <a:pt x="2880182" y="0"/>
                  </a:moveTo>
                  <a:lnTo>
                    <a:pt x="0" y="0"/>
                  </a:lnTo>
                  <a:lnTo>
                    <a:pt x="0" y="1399501"/>
                  </a:lnTo>
                  <a:lnTo>
                    <a:pt x="2880182" y="1399501"/>
                  </a:lnTo>
                  <a:lnTo>
                    <a:pt x="2880182" y="0"/>
                  </a:lnTo>
                  <a:close/>
                </a:path>
              </a:pathLst>
            </a:custGeom>
            <a:solidFill>
              <a:srgbClr val="FFFFFF"/>
            </a:solidFill>
          </p:spPr>
          <p:txBody>
            <a:bodyPr wrap="square" lIns="0" tIns="0" rIns="0" bIns="0" rtlCol="0"/>
            <a:lstStyle/>
            <a:p>
              <a:endParaRPr/>
            </a:p>
          </p:txBody>
        </p:sp>
      </p:grpSp>
      <p:grpSp>
        <p:nvGrpSpPr>
          <p:cNvPr id="10" name="object 10"/>
          <p:cNvGrpSpPr>
            <a:grpSpLocks noGrp="1" noUngrp="1" noRot="1" noMove="1" noResize="1"/>
          </p:cNvGrpSpPr>
          <p:nvPr/>
        </p:nvGrpSpPr>
        <p:grpSpPr>
          <a:xfrm>
            <a:off x="9684004" y="8034007"/>
            <a:ext cx="5436235" cy="2658110"/>
            <a:chOff x="9684004" y="8034007"/>
            <a:chExt cx="5436235" cy="2658110"/>
          </a:xfrm>
        </p:grpSpPr>
        <p:sp>
          <p:nvSpPr>
            <p:cNvPr id="11" name="object 11"/>
            <p:cNvSpPr>
              <a:spLocks noGrp="1" noRot="1" noMove="1" noResize="1" noEditPoints="1" noAdjustHandles="1" noChangeArrowheads="1" noChangeShapeType="1"/>
            </p:cNvSpPr>
            <p:nvPr/>
          </p:nvSpPr>
          <p:spPr>
            <a:xfrm>
              <a:off x="10092606" y="8303978"/>
              <a:ext cx="2485390" cy="2388235"/>
            </a:xfrm>
            <a:custGeom>
              <a:avLst/>
              <a:gdLst/>
              <a:ahLst/>
              <a:cxnLst/>
              <a:rect l="l" t="t" r="r" b="b"/>
              <a:pathLst>
                <a:path w="2485390" h="2388234">
                  <a:moveTo>
                    <a:pt x="1242593" y="0"/>
                  </a:moveTo>
                  <a:lnTo>
                    <a:pt x="1194930" y="901"/>
                  </a:lnTo>
                  <a:lnTo>
                    <a:pt x="1147721" y="3583"/>
                  </a:lnTo>
                  <a:lnTo>
                    <a:pt x="1100997" y="8013"/>
                  </a:lnTo>
                  <a:lnTo>
                    <a:pt x="1054792" y="14160"/>
                  </a:lnTo>
                  <a:lnTo>
                    <a:pt x="1009138" y="21990"/>
                  </a:lnTo>
                  <a:lnTo>
                    <a:pt x="964066" y="31473"/>
                  </a:lnTo>
                  <a:lnTo>
                    <a:pt x="919608" y="42574"/>
                  </a:lnTo>
                  <a:lnTo>
                    <a:pt x="875798" y="55262"/>
                  </a:lnTo>
                  <a:lnTo>
                    <a:pt x="832667" y="69505"/>
                  </a:lnTo>
                  <a:lnTo>
                    <a:pt x="790246" y="85270"/>
                  </a:lnTo>
                  <a:lnTo>
                    <a:pt x="748570" y="102526"/>
                  </a:lnTo>
                  <a:lnTo>
                    <a:pt x="707669" y="121238"/>
                  </a:lnTo>
                  <a:lnTo>
                    <a:pt x="667576" y="141377"/>
                  </a:lnTo>
                  <a:lnTo>
                    <a:pt x="628322" y="162908"/>
                  </a:lnTo>
                  <a:lnTo>
                    <a:pt x="589941" y="185800"/>
                  </a:lnTo>
                  <a:lnTo>
                    <a:pt x="552465" y="210020"/>
                  </a:lnTo>
                  <a:lnTo>
                    <a:pt x="515924" y="235536"/>
                  </a:lnTo>
                  <a:lnTo>
                    <a:pt x="480353" y="262316"/>
                  </a:lnTo>
                  <a:lnTo>
                    <a:pt x="445782" y="290328"/>
                  </a:lnTo>
                  <a:lnTo>
                    <a:pt x="412244" y="319539"/>
                  </a:lnTo>
                  <a:lnTo>
                    <a:pt x="379772" y="349916"/>
                  </a:lnTo>
                  <a:lnTo>
                    <a:pt x="348397" y="381428"/>
                  </a:lnTo>
                  <a:lnTo>
                    <a:pt x="318151" y="414042"/>
                  </a:lnTo>
                  <a:lnTo>
                    <a:pt x="289067" y="447727"/>
                  </a:lnTo>
                  <a:lnTo>
                    <a:pt x="261177" y="482448"/>
                  </a:lnTo>
                  <a:lnTo>
                    <a:pt x="234514" y="518175"/>
                  </a:lnTo>
                  <a:lnTo>
                    <a:pt x="209108" y="554875"/>
                  </a:lnTo>
                  <a:lnTo>
                    <a:pt x="184993" y="592515"/>
                  </a:lnTo>
                  <a:lnTo>
                    <a:pt x="162200" y="631064"/>
                  </a:lnTo>
                  <a:lnTo>
                    <a:pt x="140763" y="670488"/>
                  </a:lnTo>
                  <a:lnTo>
                    <a:pt x="120712" y="710756"/>
                  </a:lnTo>
                  <a:lnTo>
                    <a:pt x="102080" y="751836"/>
                  </a:lnTo>
                  <a:lnTo>
                    <a:pt x="84900" y="793694"/>
                  </a:lnTo>
                  <a:lnTo>
                    <a:pt x="69203" y="836300"/>
                  </a:lnTo>
                  <a:lnTo>
                    <a:pt x="55022" y="879619"/>
                  </a:lnTo>
                  <a:lnTo>
                    <a:pt x="42389" y="923621"/>
                  </a:lnTo>
                  <a:lnTo>
                    <a:pt x="31336" y="968272"/>
                  </a:lnTo>
                  <a:lnTo>
                    <a:pt x="21895" y="1013541"/>
                  </a:lnTo>
                  <a:lnTo>
                    <a:pt x="14098" y="1059395"/>
                  </a:lnTo>
                  <a:lnTo>
                    <a:pt x="7978" y="1105802"/>
                  </a:lnTo>
                  <a:lnTo>
                    <a:pt x="3567" y="1152729"/>
                  </a:lnTo>
                  <a:lnTo>
                    <a:pt x="897" y="1200145"/>
                  </a:lnTo>
                  <a:lnTo>
                    <a:pt x="0" y="1248016"/>
                  </a:lnTo>
                  <a:lnTo>
                    <a:pt x="897" y="1295886"/>
                  </a:lnTo>
                  <a:lnTo>
                    <a:pt x="3567" y="1343301"/>
                  </a:lnTo>
                  <a:lnTo>
                    <a:pt x="7978" y="1390227"/>
                  </a:lnTo>
                  <a:lnTo>
                    <a:pt x="14098" y="1436633"/>
                  </a:lnTo>
                  <a:lnTo>
                    <a:pt x="21895" y="1482486"/>
                  </a:lnTo>
                  <a:lnTo>
                    <a:pt x="31336" y="1527755"/>
                  </a:lnTo>
                  <a:lnTo>
                    <a:pt x="42389" y="1572405"/>
                  </a:lnTo>
                  <a:lnTo>
                    <a:pt x="55022" y="1616407"/>
                  </a:lnTo>
                  <a:lnTo>
                    <a:pt x="69203" y="1659726"/>
                  </a:lnTo>
                  <a:lnTo>
                    <a:pt x="84900" y="1702330"/>
                  </a:lnTo>
                  <a:lnTo>
                    <a:pt x="102080" y="1744188"/>
                  </a:lnTo>
                  <a:lnTo>
                    <a:pt x="120712" y="1785267"/>
                  </a:lnTo>
                  <a:lnTo>
                    <a:pt x="140763" y="1825535"/>
                  </a:lnTo>
                  <a:lnTo>
                    <a:pt x="162200" y="1864959"/>
                  </a:lnTo>
                  <a:lnTo>
                    <a:pt x="184993" y="1903507"/>
                  </a:lnTo>
                  <a:lnTo>
                    <a:pt x="209108" y="1941147"/>
                  </a:lnTo>
                  <a:lnTo>
                    <a:pt x="234514" y="1977847"/>
                  </a:lnTo>
                  <a:lnTo>
                    <a:pt x="261177" y="2013573"/>
                  </a:lnTo>
                  <a:lnTo>
                    <a:pt x="289067" y="2048295"/>
                  </a:lnTo>
                  <a:lnTo>
                    <a:pt x="318151" y="2081978"/>
                  </a:lnTo>
                  <a:lnTo>
                    <a:pt x="348397" y="2114592"/>
                  </a:lnTo>
                  <a:lnTo>
                    <a:pt x="379772" y="2146104"/>
                  </a:lnTo>
                  <a:lnTo>
                    <a:pt x="412244" y="2176481"/>
                  </a:lnTo>
                  <a:lnTo>
                    <a:pt x="445782" y="2205692"/>
                  </a:lnTo>
                  <a:lnTo>
                    <a:pt x="480353" y="2233703"/>
                  </a:lnTo>
                  <a:lnTo>
                    <a:pt x="515924" y="2260483"/>
                  </a:lnTo>
                  <a:lnTo>
                    <a:pt x="552465" y="2286000"/>
                  </a:lnTo>
                  <a:lnTo>
                    <a:pt x="589941" y="2310220"/>
                  </a:lnTo>
                  <a:lnTo>
                    <a:pt x="628322" y="2333112"/>
                  </a:lnTo>
                  <a:lnTo>
                    <a:pt x="667576" y="2354643"/>
                  </a:lnTo>
                  <a:lnTo>
                    <a:pt x="707669" y="2374781"/>
                  </a:lnTo>
                  <a:lnTo>
                    <a:pt x="736614" y="2388024"/>
                  </a:lnTo>
                  <a:lnTo>
                    <a:pt x="1748574" y="2388024"/>
                  </a:lnTo>
                  <a:lnTo>
                    <a:pt x="1817613" y="2354643"/>
                  </a:lnTo>
                  <a:lnTo>
                    <a:pt x="1856867" y="2333112"/>
                  </a:lnTo>
                  <a:lnTo>
                    <a:pt x="1895248" y="2310220"/>
                  </a:lnTo>
                  <a:lnTo>
                    <a:pt x="1932725" y="2286000"/>
                  </a:lnTo>
                  <a:lnTo>
                    <a:pt x="1969266" y="2260483"/>
                  </a:lnTo>
                  <a:lnTo>
                    <a:pt x="2004838" y="2233703"/>
                  </a:lnTo>
                  <a:lnTo>
                    <a:pt x="2039409" y="2205692"/>
                  </a:lnTo>
                  <a:lnTo>
                    <a:pt x="2072947" y="2176481"/>
                  </a:lnTo>
                  <a:lnTo>
                    <a:pt x="2105420" y="2146104"/>
                  </a:lnTo>
                  <a:lnTo>
                    <a:pt x="2136796" y="2114592"/>
                  </a:lnTo>
                  <a:lnTo>
                    <a:pt x="2167042" y="2081978"/>
                  </a:lnTo>
                  <a:lnTo>
                    <a:pt x="2196126" y="2048295"/>
                  </a:lnTo>
                  <a:lnTo>
                    <a:pt x="2224016" y="2013573"/>
                  </a:lnTo>
                  <a:lnTo>
                    <a:pt x="2250681" y="1977847"/>
                  </a:lnTo>
                  <a:lnTo>
                    <a:pt x="2276087" y="1941147"/>
                  </a:lnTo>
                  <a:lnTo>
                    <a:pt x="2300202" y="1903507"/>
                  </a:lnTo>
                  <a:lnTo>
                    <a:pt x="2322995" y="1864959"/>
                  </a:lnTo>
                  <a:lnTo>
                    <a:pt x="2344433" y="1825535"/>
                  </a:lnTo>
                  <a:lnTo>
                    <a:pt x="2364484" y="1785267"/>
                  </a:lnTo>
                  <a:lnTo>
                    <a:pt x="2383116" y="1744188"/>
                  </a:lnTo>
                  <a:lnTo>
                    <a:pt x="2400297" y="1702330"/>
                  </a:lnTo>
                  <a:lnTo>
                    <a:pt x="2415994" y="1659726"/>
                  </a:lnTo>
                  <a:lnTo>
                    <a:pt x="2430175" y="1616407"/>
                  </a:lnTo>
                  <a:lnTo>
                    <a:pt x="2442808" y="1572405"/>
                  </a:lnTo>
                  <a:lnTo>
                    <a:pt x="2453862" y="1527755"/>
                  </a:lnTo>
                  <a:lnTo>
                    <a:pt x="2463303" y="1482486"/>
                  </a:lnTo>
                  <a:lnTo>
                    <a:pt x="2471100" y="1436633"/>
                  </a:lnTo>
                  <a:lnTo>
                    <a:pt x="2477220" y="1390227"/>
                  </a:lnTo>
                  <a:lnTo>
                    <a:pt x="2481631" y="1343301"/>
                  </a:lnTo>
                  <a:lnTo>
                    <a:pt x="2484302" y="1295886"/>
                  </a:lnTo>
                  <a:lnTo>
                    <a:pt x="2485199" y="1248016"/>
                  </a:lnTo>
                  <a:lnTo>
                    <a:pt x="2484302" y="1200145"/>
                  </a:lnTo>
                  <a:lnTo>
                    <a:pt x="2481631" y="1152729"/>
                  </a:lnTo>
                  <a:lnTo>
                    <a:pt x="2477220" y="1105802"/>
                  </a:lnTo>
                  <a:lnTo>
                    <a:pt x="2471100" y="1059395"/>
                  </a:lnTo>
                  <a:lnTo>
                    <a:pt x="2463303" y="1013541"/>
                  </a:lnTo>
                  <a:lnTo>
                    <a:pt x="2453862" y="968272"/>
                  </a:lnTo>
                  <a:lnTo>
                    <a:pt x="2442808" y="923621"/>
                  </a:lnTo>
                  <a:lnTo>
                    <a:pt x="2430175" y="879619"/>
                  </a:lnTo>
                  <a:lnTo>
                    <a:pt x="2415994" y="836300"/>
                  </a:lnTo>
                  <a:lnTo>
                    <a:pt x="2400297" y="793694"/>
                  </a:lnTo>
                  <a:lnTo>
                    <a:pt x="2383116" y="751836"/>
                  </a:lnTo>
                  <a:lnTo>
                    <a:pt x="2364484" y="710756"/>
                  </a:lnTo>
                  <a:lnTo>
                    <a:pt x="2344433" y="670488"/>
                  </a:lnTo>
                  <a:lnTo>
                    <a:pt x="2322995" y="631064"/>
                  </a:lnTo>
                  <a:lnTo>
                    <a:pt x="2300202" y="592515"/>
                  </a:lnTo>
                  <a:lnTo>
                    <a:pt x="2276087" y="554875"/>
                  </a:lnTo>
                  <a:lnTo>
                    <a:pt x="2250681" y="518175"/>
                  </a:lnTo>
                  <a:lnTo>
                    <a:pt x="2224016" y="482448"/>
                  </a:lnTo>
                  <a:lnTo>
                    <a:pt x="2196126" y="447727"/>
                  </a:lnTo>
                  <a:lnTo>
                    <a:pt x="2167042" y="414042"/>
                  </a:lnTo>
                  <a:lnTo>
                    <a:pt x="2136796" y="381428"/>
                  </a:lnTo>
                  <a:lnTo>
                    <a:pt x="2105420" y="349916"/>
                  </a:lnTo>
                  <a:lnTo>
                    <a:pt x="2072947" y="319539"/>
                  </a:lnTo>
                  <a:lnTo>
                    <a:pt x="2039409" y="290328"/>
                  </a:lnTo>
                  <a:lnTo>
                    <a:pt x="2004838" y="262316"/>
                  </a:lnTo>
                  <a:lnTo>
                    <a:pt x="1969266" y="235536"/>
                  </a:lnTo>
                  <a:lnTo>
                    <a:pt x="1932725" y="210020"/>
                  </a:lnTo>
                  <a:lnTo>
                    <a:pt x="1895248" y="185800"/>
                  </a:lnTo>
                  <a:lnTo>
                    <a:pt x="1856867" y="162908"/>
                  </a:lnTo>
                  <a:lnTo>
                    <a:pt x="1817613" y="141377"/>
                  </a:lnTo>
                  <a:lnTo>
                    <a:pt x="1777519" y="121238"/>
                  </a:lnTo>
                  <a:lnTo>
                    <a:pt x="1736618" y="102526"/>
                  </a:lnTo>
                  <a:lnTo>
                    <a:pt x="1694941" y="85270"/>
                  </a:lnTo>
                  <a:lnTo>
                    <a:pt x="1652521" y="69505"/>
                  </a:lnTo>
                  <a:lnTo>
                    <a:pt x="1609389" y="55262"/>
                  </a:lnTo>
                  <a:lnTo>
                    <a:pt x="1565578" y="42574"/>
                  </a:lnTo>
                  <a:lnTo>
                    <a:pt x="1521121" y="31473"/>
                  </a:lnTo>
                  <a:lnTo>
                    <a:pt x="1476049" y="21990"/>
                  </a:lnTo>
                  <a:lnTo>
                    <a:pt x="1430394" y="14160"/>
                  </a:lnTo>
                  <a:lnTo>
                    <a:pt x="1384189" y="8013"/>
                  </a:lnTo>
                  <a:lnTo>
                    <a:pt x="1337465" y="3583"/>
                  </a:lnTo>
                  <a:lnTo>
                    <a:pt x="1290256" y="901"/>
                  </a:lnTo>
                  <a:lnTo>
                    <a:pt x="1242593" y="0"/>
                  </a:lnTo>
                  <a:close/>
                </a:path>
              </a:pathLst>
            </a:custGeom>
            <a:solidFill>
              <a:srgbClr val="9DB7CB"/>
            </a:solidFill>
          </p:spPr>
          <p:txBody>
            <a:bodyPr wrap="square" lIns="0" tIns="0" rIns="0" bIns="0" rtlCol="0"/>
            <a:lstStyle/>
            <a:p>
              <a:endParaRPr/>
            </a:p>
          </p:txBody>
        </p:sp>
        <p:sp>
          <p:nvSpPr>
            <p:cNvPr id="12" name="object 12"/>
            <p:cNvSpPr>
              <a:spLocks noGrp="1" noRot="1" noMove="1" noResize="1" noEditPoints="1" noAdjustHandles="1" noChangeArrowheads="1" noChangeShapeType="1"/>
            </p:cNvSpPr>
            <p:nvPr/>
          </p:nvSpPr>
          <p:spPr>
            <a:xfrm>
              <a:off x="10422966" y="8303978"/>
              <a:ext cx="2485390" cy="2388235"/>
            </a:xfrm>
            <a:custGeom>
              <a:avLst/>
              <a:gdLst/>
              <a:ahLst/>
              <a:cxnLst/>
              <a:rect l="l" t="t" r="r" b="b"/>
              <a:pathLst>
                <a:path w="2485390" h="2388234">
                  <a:moveTo>
                    <a:pt x="1242593" y="0"/>
                  </a:moveTo>
                  <a:lnTo>
                    <a:pt x="1194930" y="901"/>
                  </a:lnTo>
                  <a:lnTo>
                    <a:pt x="1147721" y="3583"/>
                  </a:lnTo>
                  <a:lnTo>
                    <a:pt x="1100997" y="8013"/>
                  </a:lnTo>
                  <a:lnTo>
                    <a:pt x="1054792" y="14160"/>
                  </a:lnTo>
                  <a:lnTo>
                    <a:pt x="1009138" y="21990"/>
                  </a:lnTo>
                  <a:lnTo>
                    <a:pt x="964066" y="31473"/>
                  </a:lnTo>
                  <a:lnTo>
                    <a:pt x="919608" y="42574"/>
                  </a:lnTo>
                  <a:lnTo>
                    <a:pt x="875798" y="55262"/>
                  </a:lnTo>
                  <a:lnTo>
                    <a:pt x="832667" y="69505"/>
                  </a:lnTo>
                  <a:lnTo>
                    <a:pt x="790246" y="85270"/>
                  </a:lnTo>
                  <a:lnTo>
                    <a:pt x="748570" y="102526"/>
                  </a:lnTo>
                  <a:lnTo>
                    <a:pt x="707669" y="121238"/>
                  </a:lnTo>
                  <a:lnTo>
                    <a:pt x="667576" y="141377"/>
                  </a:lnTo>
                  <a:lnTo>
                    <a:pt x="628322" y="162908"/>
                  </a:lnTo>
                  <a:lnTo>
                    <a:pt x="589941" y="185800"/>
                  </a:lnTo>
                  <a:lnTo>
                    <a:pt x="552465" y="210020"/>
                  </a:lnTo>
                  <a:lnTo>
                    <a:pt x="515924" y="235536"/>
                  </a:lnTo>
                  <a:lnTo>
                    <a:pt x="480353" y="262316"/>
                  </a:lnTo>
                  <a:lnTo>
                    <a:pt x="445782" y="290328"/>
                  </a:lnTo>
                  <a:lnTo>
                    <a:pt x="412244" y="319539"/>
                  </a:lnTo>
                  <a:lnTo>
                    <a:pt x="379772" y="349916"/>
                  </a:lnTo>
                  <a:lnTo>
                    <a:pt x="348397" y="381428"/>
                  </a:lnTo>
                  <a:lnTo>
                    <a:pt x="318151" y="414042"/>
                  </a:lnTo>
                  <a:lnTo>
                    <a:pt x="289067" y="447727"/>
                  </a:lnTo>
                  <a:lnTo>
                    <a:pt x="261177" y="482448"/>
                  </a:lnTo>
                  <a:lnTo>
                    <a:pt x="234514" y="518175"/>
                  </a:lnTo>
                  <a:lnTo>
                    <a:pt x="209108" y="554875"/>
                  </a:lnTo>
                  <a:lnTo>
                    <a:pt x="184993" y="592515"/>
                  </a:lnTo>
                  <a:lnTo>
                    <a:pt x="162200" y="631064"/>
                  </a:lnTo>
                  <a:lnTo>
                    <a:pt x="140763" y="670488"/>
                  </a:lnTo>
                  <a:lnTo>
                    <a:pt x="120712" y="710756"/>
                  </a:lnTo>
                  <a:lnTo>
                    <a:pt x="102080" y="751836"/>
                  </a:lnTo>
                  <a:lnTo>
                    <a:pt x="84900" y="793694"/>
                  </a:lnTo>
                  <a:lnTo>
                    <a:pt x="69203" y="836300"/>
                  </a:lnTo>
                  <a:lnTo>
                    <a:pt x="55022" y="879619"/>
                  </a:lnTo>
                  <a:lnTo>
                    <a:pt x="42389" y="923621"/>
                  </a:lnTo>
                  <a:lnTo>
                    <a:pt x="31336" y="968272"/>
                  </a:lnTo>
                  <a:lnTo>
                    <a:pt x="21895" y="1013541"/>
                  </a:lnTo>
                  <a:lnTo>
                    <a:pt x="14098" y="1059395"/>
                  </a:lnTo>
                  <a:lnTo>
                    <a:pt x="7978" y="1105802"/>
                  </a:lnTo>
                  <a:lnTo>
                    <a:pt x="3567" y="1152729"/>
                  </a:lnTo>
                  <a:lnTo>
                    <a:pt x="897" y="1200145"/>
                  </a:lnTo>
                  <a:lnTo>
                    <a:pt x="0" y="1248016"/>
                  </a:lnTo>
                  <a:lnTo>
                    <a:pt x="897" y="1295886"/>
                  </a:lnTo>
                  <a:lnTo>
                    <a:pt x="3567" y="1343301"/>
                  </a:lnTo>
                  <a:lnTo>
                    <a:pt x="7978" y="1390227"/>
                  </a:lnTo>
                  <a:lnTo>
                    <a:pt x="14098" y="1436633"/>
                  </a:lnTo>
                  <a:lnTo>
                    <a:pt x="21895" y="1482486"/>
                  </a:lnTo>
                  <a:lnTo>
                    <a:pt x="31336" y="1527755"/>
                  </a:lnTo>
                  <a:lnTo>
                    <a:pt x="42389" y="1572405"/>
                  </a:lnTo>
                  <a:lnTo>
                    <a:pt x="55022" y="1616407"/>
                  </a:lnTo>
                  <a:lnTo>
                    <a:pt x="69203" y="1659726"/>
                  </a:lnTo>
                  <a:lnTo>
                    <a:pt x="84900" y="1702330"/>
                  </a:lnTo>
                  <a:lnTo>
                    <a:pt x="102080" y="1744188"/>
                  </a:lnTo>
                  <a:lnTo>
                    <a:pt x="120712" y="1785267"/>
                  </a:lnTo>
                  <a:lnTo>
                    <a:pt x="140763" y="1825535"/>
                  </a:lnTo>
                  <a:lnTo>
                    <a:pt x="162200" y="1864959"/>
                  </a:lnTo>
                  <a:lnTo>
                    <a:pt x="184993" y="1903507"/>
                  </a:lnTo>
                  <a:lnTo>
                    <a:pt x="209108" y="1941147"/>
                  </a:lnTo>
                  <a:lnTo>
                    <a:pt x="234514" y="1977847"/>
                  </a:lnTo>
                  <a:lnTo>
                    <a:pt x="261177" y="2013573"/>
                  </a:lnTo>
                  <a:lnTo>
                    <a:pt x="289067" y="2048295"/>
                  </a:lnTo>
                  <a:lnTo>
                    <a:pt x="318151" y="2081978"/>
                  </a:lnTo>
                  <a:lnTo>
                    <a:pt x="348397" y="2114592"/>
                  </a:lnTo>
                  <a:lnTo>
                    <a:pt x="379772" y="2146104"/>
                  </a:lnTo>
                  <a:lnTo>
                    <a:pt x="412244" y="2176481"/>
                  </a:lnTo>
                  <a:lnTo>
                    <a:pt x="445782" y="2205692"/>
                  </a:lnTo>
                  <a:lnTo>
                    <a:pt x="480353" y="2233703"/>
                  </a:lnTo>
                  <a:lnTo>
                    <a:pt x="515924" y="2260483"/>
                  </a:lnTo>
                  <a:lnTo>
                    <a:pt x="552465" y="2286000"/>
                  </a:lnTo>
                  <a:lnTo>
                    <a:pt x="589941" y="2310220"/>
                  </a:lnTo>
                  <a:lnTo>
                    <a:pt x="628322" y="2333112"/>
                  </a:lnTo>
                  <a:lnTo>
                    <a:pt x="667576" y="2354643"/>
                  </a:lnTo>
                  <a:lnTo>
                    <a:pt x="707669" y="2374781"/>
                  </a:lnTo>
                  <a:lnTo>
                    <a:pt x="736614" y="2388024"/>
                  </a:lnTo>
                  <a:lnTo>
                    <a:pt x="1748574" y="2388024"/>
                  </a:lnTo>
                  <a:lnTo>
                    <a:pt x="1817613" y="2354643"/>
                  </a:lnTo>
                  <a:lnTo>
                    <a:pt x="1856867" y="2333112"/>
                  </a:lnTo>
                  <a:lnTo>
                    <a:pt x="1895248" y="2310220"/>
                  </a:lnTo>
                  <a:lnTo>
                    <a:pt x="1932725" y="2286000"/>
                  </a:lnTo>
                  <a:lnTo>
                    <a:pt x="1969266" y="2260483"/>
                  </a:lnTo>
                  <a:lnTo>
                    <a:pt x="2004838" y="2233703"/>
                  </a:lnTo>
                  <a:lnTo>
                    <a:pt x="2039409" y="2205692"/>
                  </a:lnTo>
                  <a:lnTo>
                    <a:pt x="2072947" y="2176481"/>
                  </a:lnTo>
                  <a:lnTo>
                    <a:pt x="2105420" y="2146104"/>
                  </a:lnTo>
                  <a:lnTo>
                    <a:pt x="2136796" y="2114592"/>
                  </a:lnTo>
                  <a:lnTo>
                    <a:pt x="2167042" y="2081978"/>
                  </a:lnTo>
                  <a:lnTo>
                    <a:pt x="2196126" y="2048295"/>
                  </a:lnTo>
                  <a:lnTo>
                    <a:pt x="2224016" y="2013573"/>
                  </a:lnTo>
                  <a:lnTo>
                    <a:pt x="2250681" y="1977847"/>
                  </a:lnTo>
                  <a:lnTo>
                    <a:pt x="2276087" y="1941147"/>
                  </a:lnTo>
                  <a:lnTo>
                    <a:pt x="2300202" y="1903507"/>
                  </a:lnTo>
                  <a:lnTo>
                    <a:pt x="2322995" y="1864959"/>
                  </a:lnTo>
                  <a:lnTo>
                    <a:pt x="2344433" y="1825535"/>
                  </a:lnTo>
                  <a:lnTo>
                    <a:pt x="2364484" y="1785267"/>
                  </a:lnTo>
                  <a:lnTo>
                    <a:pt x="2383116" y="1744188"/>
                  </a:lnTo>
                  <a:lnTo>
                    <a:pt x="2400297" y="1702330"/>
                  </a:lnTo>
                  <a:lnTo>
                    <a:pt x="2415994" y="1659726"/>
                  </a:lnTo>
                  <a:lnTo>
                    <a:pt x="2430175" y="1616407"/>
                  </a:lnTo>
                  <a:lnTo>
                    <a:pt x="2442808" y="1572405"/>
                  </a:lnTo>
                  <a:lnTo>
                    <a:pt x="2453862" y="1527755"/>
                  </a:lnTo>
                  <a:lnTo>
                    <a:pt x="2463303" y="1482486"/>
                  </a:lnTo>
                  <a:lnTo>
                    <a:pt x="2471100" y="1436633"/>
                  </a:lnTo>
                  <a:lnTo>
                    <a:pt x="2477220" y="1390227"/>
                  </a:lnTo>
                  <a:lnTo>
                    <a:pt x="2481631" y="1343301"/>
                  </a:lnTo>
                  <a:lnTo>
                    <a:pt x="2484302" y="1295886"/>
                  </a:lnTo>
                  <a:lnTo>
                    <a:pt x="2485199" y="1248016"/>
                  </a:lnTo>
                  <a:lnTo>
                    <a:pt x="2484302" y="1200145"/>
                  </a:lnTo>
                  <a:lnTo>
                    <a:pt x="2481631" y="1152729"/>
                  </a:lnTo>
                  <a:lnTo>
                    <a:pt x="2477220" y="1105802"/>
                  </a:lnTo>
                  <a:lnTo>
                    <a:pt x="2471100" y="1059395"/>
                  </a:lnTo>
                  <a:lnTo>
                    <a:pt x="2463303" y="1013541"/>
                  </a:lnTo>
                  <a:lnTo>
                    <a:pt x="2453862" y="968272"/>
                  </a:lnTo>
                  <a:lnTo>
                    <a:pt x="2442808" y="923621"/>
                  </a:lnTo>
                  <a:lnTo>
                    <a:pt x="2430175" y="879619"/>
                  </a:lnTo>
                  <a:lnTo>
                    <a:pt x="2415994" y="836300"/>
                  </a:lnTo>
                  <a:lnTo>
                    <a:pt x="2400297" y="793694"/>
                  </a:lnTo>
                  <a:lnTo>
                    <a:pt x="2383116" y="751836"/>
                  </a:lnTo>
                  <a:lnTo>
                    <a:pt x="2364484" y="710756"/>
                  </a:lnTo>
                  <a:lnTo>
                    <a:pt x="2344433" y="670488"/>
                  </a:lnTo>
                  <a:lnTo>
                    <a:pt x="2322995" y="631064"/>
                  </a:lnTo>
                  <a:lnTo>
                    <a:pt x="2300202" y="592515"/>
                  </a:lnTo>
                  <a:lnTo>
                    <a:pt x="2276087" y="554875"/>
                  </a:lnTo>
                  <a:lnTo>
                    <a:pt x="2250681" y="518175"/>
                  </a:lnTo>
                  <a:lnTo>
                    <a:pt x="2224016" y="482448"/>
                  </a:lnTo>
                  <a:lnTo>
                    <a:pt x="2196126" y="447727"/>
                  </a:lnTo>
                  <a:lnTo>
                    <a:pt x="2167042" y="414042"/>
                  </a:lnTo>
                  <a:lnTo>
                    <a:pt x="2136796" y="381428"/>
                  </a:lnTo>
                  <a:lnTo>
                    <a:pt x="2105420" y="349916"/>
                  </a:lnTo>
                  <a:lnTo>
                    <a:pt x="2072947" y="319539"/>
                  </a:lnTo>
                  <a:lnTo>
                    <a:pt x="2039409" y="290328"/>
                  </a:lnTo>
                  <a:lnTo>
                    <a:pt x="2004838" y="262316"/>
                  </a:lnTo>
                  <a:lnTo>
                    <a:pt x="1969266" y="235536"/>
                  </a:lnTo>
                  <a:lnTo>
                    <a:pt x="1932725" y="210020"/>
                  </a:lnTo>
                  <a:lnTo>
                    <a:pt x="1895248" y="185800"/>
                  </a:lnTo>
                  <a:lnTo>
                    <a:pt x="1856867" y="162908"/>
                  </a:lnTo>
                  <a:lnTo>
                    <a:pt x="1817613" y="141377"/>
                  </a:lnTo>
                  <a:lnTo>
                    <a:pt x="1777519" y="121238"/>
                  </a:lnTo>
                  <a:lnTo>
                    <a:pt x="1736618" y="102526"/>
                  </a:lnTo>
                  <a:lnTo>
                    <a:pt x="1694941" y="85270"/>
                  </a:lnTo>
                  <a:lnTo>
                    <a:pt x="1652521" y="69505"/>
                  </a:lnTo>
                  <a:lnTo>
                    <a:pt x="1609389" y="55262"/>
                  </a:lnTo>
                  <a:lnTo>
                    <a:pt x="1565578" y="42574"/>
                  </a:lnTo>
                  <a:lnTo>
                    <a:pt x="1521121" y="31473"/>
                  </a:lnTo>
                  <a:lnTo>
                    <a:pt x="1476049" y="21990"/>
                  </a:lnTo>
                  <a:lnTo>
                    <a:pt x="1430394" y="14160"/>
                  </a:lnTo>
                  <a:lnTo>
                    <a:pt x="1384189" y="8013"/>
                  </a:lnTo>
                  <a:lnTo>
                    <a:pt x="1337465" y="3583"/>
                  </a:lnTo>
                  <a:lnTo>
                    <a:pt x="1290256" y="901"/>
                  </a:lnTo>
                  <a:lnTo>
                    <a:pt x="1242593" y="0"/>
                  </a:lnTo>
                  <a:close/>
                </a:path>
              </a:pathLst>
            </a:custGeom>
            <a:solidFill>
              <a:srgbClr val="184569"/>
            </a:solidFill>
          </p:spPr>
          <p:txBody>
            <a:bodyPr wrap="square" lIns="0" tIns="0" rIns="0" bIns="0" rtlCol="0"/>
            <a:lstStyle/>
            <a:p>
              <a:endParaRPr/>
            </a:p>
          </p:txBody>
        </p:sp>
        <p:sp>
          <p:nvSpPr>
            <p:cNvPr id="13" name="object 13"/>
            <p:cNvSpPr>
              <a:spLocks noGrp="1" noRot="1" noMove="1" noResize="1" noEditPoints="1" noAdjustHandles="1" noChangeArrowheads="1" noChangeShapeType="1"/>
            </p:cNvSpPr>
            <p:nvPr/>
          </p:nvSpPr>
          <p:spPr>
            <a:xfrm>
              <a:off x="9684004" y="8034007"/>
              <a:ext cx="5436235" cy="2044064"/>
            </a:xfrm>
            <a:custGeom>
              <a:avLst/>
              <a:gdLst/>
              <a:ahLst/>
              <a:cxnLst/>
              <a:rect l="l" t="t" r="r" b="b"/>
              <a:pathLst>
                <a:path w="5436234" h="2044065">
                  <a:moveTo>
                    <a:pt x="0" y="2043747"/>
                  </a:moveTo>
                  <a:lnTo>
                    <a:pt x="5435981" y="2043747"/>
                  </a:lnTo>
                  <a:lnTo>
                    <a:pt x="5435981" y="0"/>
                  </a:lnTo>
                  <a:lnTo>
                    <a:pt x="0" y="0"/>
                  </a:lnTo>
                  <a:lnTo>
                    <a:pt x="0" y="2043747"/>
                  </a:lnTo>
                  <a:close/>
                </a:path>
              </a:pathLst>
            </a:custGeom>
            <a:solidFill>
              <a:srgbClr val="FFFFFF"/>
            </a:solidFill>
          </p:spPr>
          <p:txBody>
            <a:bodyPr wrap="square" lIns="0" tIns="0" rIns="0" bIns="0" rtlCol="0"/>
            <a:lstStyle/>
            <a:p>
              <a:endParaRPr/>
            </a:p>
          </p:txBody>
        </p:sp>
      </p:grpSp>
      <p:pic>
        <p:nvPicPr>
          <p:cNvPr id="14" name="object 14"/>
          <p:cNvPicPr/>
          <p:nvPr/>
        </p:nvPicPr>
        <p:blipFill rotWithShape="1">
          <a:blip r:embed="rId3" cstate="print"/>
          <a:srcRect b="93516"/>
          <a:stretch/>
        </p:blipFill>
        <p:spPr>
          <a:xfrm>
            <a:off x="-13856" y="3889778"/>
            <a:ext cx="3298317" cy="424800"/>
          </a:xfrm>
          <a:prstGeom prst="rect">
            <a:avLst/>
          </a:prstGeom>
        </p:spPr>
      </p:pic>
      <p:grpSp>
        <p:nvGrpSpPr>
          <p:cNvPr id="15" name="object 15"/>
          <p:cNvGrpSpPr/>
          <p:nvPr/>
        </p:nvGrpSpPr>
        <p:grpSpPr>
          <a:xfrm>
            <a:off x="485140" y="1734904"/>
            <a:ext cx="6561711" cy="1743710"/>
            <a:chOff x="515997" y="1795028"/>
            <a:chExt cx="6561711" cy="1743710"/>
          </a:xfrm>
        </p:grpSpPr>
        <p:sp>
          <p:nvSpPr>
            <p:cNvPr id="16" name="object 16"/>
            <p:cNvSpPr/>
            <p:nvPr/>
          </p:nvSpPr>
          <p:spPr>
            <a:xfrm>
              <a:off x="515997" y="2183060"/>
              <a:ext cx="2188210" cy="445770"/>
            </a:xfrm>
            <a:custGeom>
              <a:avLst/>
              <a:gdLst/>
              <a:ahLst/>
              <a:cxnLst/>
              <a:rect l="l" t="t" r="r" b="b"/>
              <a:pathLst>
                <a:path w="2188210" h="445769">
                  <a:moveTo>
                    <a:pt x="2083955" y="0"/>
                  </a:moveTo>
                  <a:lnTo>
                    <a:pt x="103682" y="0"/>
                  </a:lnTo>
                  <a:lnTo>
                    <a:pt x="63323" y="8147"/>
                  </a:lnTo>
                  <a:lnTo>
                    <a:pt x="30367" y="30367"/>
                  </a:lnTo>
                  <a:lnTo>
                    <a:pt x="8147" y="63323"/>
                  </a:lnTo>
                  <a:lnTo>
                    <a:pt x="0" y="103682"/>
                  </a:lnTo>
                  <a:lnTo>
                    <a:pt x="0" y="341820"/>
                  </a:lnTo>
                  <a:lnTo>
                    <a:pt x="8147" y="382179"/>
                  </a:lnTo>
                  <a:lnTo>
                    <a:pt x="30367" y="415136"/>
                  </a:lnTo>
                  <a:lnTo>
                    <a:pt x="63323" y="437355"/>
                  </a:lnTo>
                  <a:lnTo>
                    <a:pt x="103682" y="445503"/>
                  </a:lnTo>
                  <a:lnTo>
                    <a:pt x="2083955" y="445503"/>
                  </a:lnTo>
                  <a:lnTo>
                    <a:pt x="2124307" y="437355"/>
                  </a:lnTo>
                  <a:lnTo>
                    <a:pt x="2157260" y="415136"/>
                  </a:lnTo>
                  <a:lnTo>
                    <a:pt x="2179478" y="382179"/>
                  </a:lnTo>
                  <a:lnTo>
                    <a:pt x="2187625" y="341820"/>
                  </a:lnTo>
                  <a:lnTo>
                    <a:pt x="2187625" y="103682"/>
                  </a:lnTo>
                  <a:lnTo>
                    <a:pt x="2179478" y="63323"/>
                  </a:lnTo>
                  <a:lnTo>
                    <a:pt x="2157260" y="30367"/>
                  </a:lnTo>
                  <a:lnTo>
                    <a:pt x="2124307" y="8147"/>
                  </a:lnTo>
                  <a:lnTo>
                    <a:pt x="2083955" y="0"/>
                  </a:lnTo>
                  <a:close/>
                </a:path>
              </a:pathLst>
            </a:custGeom>
            <a:solidFill>
              <a:srgbClr val="93AEC5"/>
            </a:solidFill>
          </p:spPr>
          <p:txBody>
            <a:bodyPr wrap="square" lIns="0" tIns="0" rIns="0" bIns="0" rtlCol="0"/>
            <a:lstStyle/>
            <a:p>
              <a:endParaRPr/>
            </a:p>
          </p:txBody>
        </p:sp>
        <p:sp>
          <p:nvSpPr>
            <p:cNvPr id="17" name="object 17"/>
            <p:cNvSpPr/>
            <p:nvPr/>
          </p:nvSpPr>
          <p:spPr>
            <a:xfrm>
              <a:off x="939798" y="1795028"/>
              <a:ext cx="6137910" cy="1743710"/>
            </a:xfrm>
            <a:custGeom>
              <a:avLst/>
              <a:gdLst/>
              <a:ahLst/>
              <a:cxnLst/>
              <a:rect l="l" t="t" r="r" b="b"/>
              <a:pathLst>
                <a:path w="6137909" h="1743710">
                  <a:moveTo>
                    <a:pt x="5954204" y="0"/>
                  </a:moveTo>
                  <a:lnTo>
                    <a:pt x="183400" y="0"/>
                  </a:lnTo>
                  <a:lnTo>
                    <a:pt x="134700" y="6562"/>
                  </a:lnTo>
                  <a:lnTo>
                    <a:pt x="90905" y="25074"/>
                  </a:lnTo>
                  <a:lnTo>
                    <a:pt x="53776" y="53776"/>
                  </a:lnTo>
                  <a:lnTo>
                    <a:pt x="25074" y="90905"/>
                  </a:lnTo>
                  <a:lnTo>
                    <a:pt x="6562" y="134700"/>
                  </a:lnTo>
                  <a:lnTo>
                    <a:pt x="0" y="183400"/>
                  </a:lnTo>
                  <a:lnTo>
                    <a:pt x="0" y="1560169"/>
                  </a:lnTo>
                  <a:lnTo>
                    <a:pt x="6562" y="1608869"/>
                  </a:lnTo>
                  <a:lnTo>
                    <a:pt x="25074" y="1652664"/>
                  </a:lnTo>
                  <a:lnTo>
                    <a:pt x="53776" y="1689793"/>
                  </a:lnTo>
                  <a:lnTo>
                    <a:pt x="90905" y="1718495"/>
                  </a:lnTo>
                  <a:lnTo>
                    <a:pt x="134700" y="1737007"/>
                  </a:lnTo>
                  <a:lnTo>
                    <a:pt x="183400" y="1743570"/>
                  </a:lnTo>
                  <a:lnTo>
                    <a:pt x="5954204" y="1743570"/>
                  </a:lnTo>
                  <a:lnTo>
                    <a:pt x="6002904" y="1737007"/>
                  </a:lnTo>
                  <a:lnTo>
                    <a:pt x="6046699" y="1718495"/>
                  </a:lnTo>
                  <a:lnTo>
                    <a:pt x="6083828" y="1689793"/>
                  </a:lnTo>
                  <a:lnTo>
                    <a:pt x="6112530" y="1652664"/>
                  </a:lnTo>
                  <a:lnTo>
                    <a:pt x="6131042" y="1608869"/>
                  </a:lnTo>
                  <a:lnTo>
                    <a:pt x="6137605" y="1560169"/>
                  </a:lnTo>
                  <a:lnTo>
                    <a:pt x="6137605" y="183400"/>
                  </a:lnTo>
                  <a:lnTo>
                    <a:pt x="6131042" y="134700"/>
                  </a:lnTo>
                  <a:lnTo>
                    <a:pt x="6112530" y="90905"/>
                  </a:lnTo>
                  <a:lnTo>
                    <a:pt x="6083828" y="53776"/>
                  </a:lnTo>
                  <a:lnTo>
                    <a:pt x="6046699" y="25074"/>
                  </a:lnTo>
                  <a:lnTo>
                    <a:pt x="6002904" y="6562"/>
                  </a:lnTo>
                  <a:lnTo>
                    <a:pt x="5954204" y="0"/>
                  </a:lnTo>
                  <a:close/>
                </a:path>
              </a:pathLst>
            </a:custGeom>
            <a:solidFill>
              <a:srgbClr val="FFFFFF"/>
            </a:solidFill>
          </p:spPr>
          <p:txBody>
            <a:bodyPr wrap="square" lIns="0" tIns="0" rIns="0" bIns="0" rtlCol="0"/>
            <a:lstStyle/>
            <a:p>
              <a:endParaRPr dirty="0"/>
            </a:p>
          </p:txBody>
        </p:sp>
        <p:sp>
          <p:nvSpPr>
            <p:cNvPr id="19" name="object 19"/>
            <p:cNvSpPr/>
            <p:nvPr/>
          </p:nvSpPr>
          <p:spPr>
            <a:xfrm>
              <a:off x="568854" y="2271225"/>
              <a:ext cx="290195" cy="290195"/>
            </a:xfrm>
            <a:custGeom>
              <a:avLst/>
              <a:gdLst/>
              <a:ahLst/>
              <a:cxnLst/>
              <a:rect l="l" t="t" r="r" b="b"/>
              <a:pathLst>
                <a:path w="290194" h="290194">
                  <a:moveTo>
                    <a:pt x="144475" y="0"/>
                  </a:moveTo>
                  <a:lnTo>
                    <a:pt x="98540" y="7553"/>
                  </a:lnTo>
                  <a:lnTo>
                    <a:pt x="58847" y="28481"/>
                  </a:lnTo>
                  <a:lnTo>
                    <a:pt x="27673" y="60183"/>
                  </a:lnTo>
                  <a:lnTo>
                    <a:pt x="7298" y="100057"/>
                  </a:lnTo>
                  <a:lnTo>
                    <a:pt x="0" y="145503"/>
                  </a:lnTo>
                  <a:lnTo>
                    <a:pt x="7348" y="190843"/>
                  </a:lnTo>
                  <a:lnTo>
                    <a:pt x="27823" y="230462"/>
                  </a:lnTo>
                  <a:lnTo>
                    <a:pt x="59072" y="261859"/>
                  </a:lnTo>
                  <a:lnTo>
                    <a:pt x="98740" y="282532"/>
                  </a:lnTo>
                  <a:lnTo>
                    <a:pt x="144475" y="289979"/>
                  </a:lnTo>
                  <a:lnTo>
                    <a:pt x="190316" y="282680"/>
                  </a:lnTo>
                  <a:lnTo>
                    <a:pt x="230240" y="262305"/>
                  </a:lnTo>
                  <a:lnTo>
                    <a:pt x="261793" y="231131"/>
                  </a:lnTo>
                  <a:lnTo>
                    <a:pt x="282523" y="191438"/>
                  </a:lnTo>
                  <a:lnTo>
                    <a:pt x="289979" y="145503"/>
                  </a:lnTo>
                  <a:lnTo>
                    <a:pt x="289292" y="131203"/>
                  </a:lnTo>
                  <a:lnTo>
                    <a:pt x="278625" y="89268"/>
                  </a:lnTo>
                  <a:lnTo>
                    <a:pt x="256428" y="53117"/>
                  </a:lnTo>
                  <a:lnTo>
                    <a:pt x="225285" y="24898"/>
                  </a:lnTo>
                  <a:lnTo>
                    <a:pt x="187274" y="6547"/>
                  </a:lnTo>
                  <a:lnTo>
                    <a:pt x="144475" y="0"/>
                  </a:lnTo>
                  <a:close/>
                </a:path>
              </a:pathLst>
            </a:custGeom>
            <a:solidFill>
              <a:srgbClr val="EECF1F"/>
            </a:solidFill>
          </p:spPr>
          <p:txBody>
            <a:bodyPr wrap="square" lIns="0" tIns="0" rIns="0" bIns="0" rtlCol="0"/>
            <a:lstStyle/>
            <a:p>
              <a:endParaRPr/>
            </a:p>
          </p:txBody>
        </p:sp>
        <p:sp>
          <p:nvSpPr>
            <p:cNvPr id="20" name="object 20"/>
            <p:cNvSpPr/>
            <p:nvPr/>
          </p:nvSpPr>
          <p:spPr>
            <a:xfrm>
              <a:off x="568854" y="2271225"/>
              <a:ext cx="290195" cy="290195"/>
            </a:xfrm>
            <a:custGeom>
              <a:avLst/>
              <a:gdLst/>
              <a:ahLst/>
              <a:cxnLst/>
              <a:rect l="l" t="t" r="r" b="b"/>
              <a:pathLst>
                <a:path w="290194" h="290194">
                  <a:moveTo>
                    <a:pt x="144475" y="0"/>
                  </a:moveTo>
                  <a:lnTo>
                    <a:pt x="98540" y="7553"/>
                  </a:lnTo>
                  <a:lnTo>
                    <a:pt x="58847" y="28481"/>
                  </a:lnTo>
                  <a:lnTo>
                    <a:pt x="27673" y="60183"/>
                  </a:lnTo>
                  <a:lnTo>
                    <a:pt x="7298" y="100057"/>
                  </a:lnTo>
                  <a:lnTo>
                    <a:pt x="0" y="145503"/>
                  </a:lnTo>
                  <a:lnTo>
                    <a:pt x="7348" y="190843"/>
                  </a:lnTo>
                  <a:lnTo>
                    <a:pt x="27823" y="230462"/>
                  </a:lnTo>
                  <a:lnTo>
                    <a:pt x="59072" y="261859"/>
                  </a:lnTo>
                  <a:lnTo>
                    <a:pt x="98740" y="282532"/>
                  </a:lnTo>
                  <a:lnTo>
                    <a:pt x="144475" y="289979"/>
                  </a:lnTo>
                  <a:lnTo>
                    <a:pt x="190316" y="282680"/>
                  </a:lnTo>
                  <a:lnTo>
                    <a:pt x="230240" y="262305"/>
                  </a:lnTo>
                  <a:lnTo>
                    <a:pt x="261793" y="231131"/>
                  </a:lnTo>
                  <a:lnTo>
                    <a:pt x="282523" y="191438"/>
                  </a:lnTo>
                  <a:lnTo>
                    <a:pt x="289979" y="145503"/>
                  </a:lnTo>
                  <a:lnTo>
                    <a:pt x="289292" y="131203"/>
                  </a:lnTo>
                  <a:lnTo>
                    <a:pt x="278625" y="89268"/>
                  </a:lnTo>
                  <a:lnTo>
                    <a:pt x="256428" y="53117"/>
                  </a:lnTo>
                  <a:lnTo>
                    <a:pt x="225285" y="24898"/>
                  </a:lnTo>
                  <a:lnTo>
                    <a:pt x="187274" y="6547"/>
                  </a:lnTo>
                  <a:lnTo>
                    <a:pt x="144475" y="0"/>
                  </a:lnTo>
                  <a:close/>
                </a:path>
              </a:pathLst>
            </a:custGeom>
            <a:solidFill>
              <a:srgbClr val="184569"/>
            </a:solidFill>
          </p:spPr>
          <p:txBody>
            <a:bodyPr wrap="square" lIns="0" tIns="0" rIns="0" bIns="0" rtlCol="0"/>
            <a:lstStyle/>
            <a:p>
              <a:endParaRPr/>
            </a:p>
          </p:txBody>
        </p:sp>
        <p:sp>
          <p:nvSpPr>
            <p:cNvPr id="21" name="object 21"/>
            <p:cNvSpPr/>
            <p:nvPr/>
          </p:nvSpPr>
          <p:spPr>
            <a:xfrm>
              <a:off x="620972" y="2274328"/>
              <a:ext cx="276860" cy="209550"/>
            </a:xfrm>
            <a:custGeom>
              <a:avLst/>
              <a:gdLst/>
              <a:ahLst/>
              <a:cxnLst/>
              <a:rect l="l" t="t" r="r" b="b"/>
              <a:pathLst>
                <a:path w="276859" h="209550">
                  <a:moveTo>
                    <a:pt x="0" y="142405"/>
                  </a:moveTo>
                  <a:lnTo>
                    <a:pt x="67081" y="209473"/>
                  </a:lnTo>
                  <a:lnTo>
                    <a:pt x="276555" y="0"/>
                  </a:lnTo>
                </a:path>
              </a:pathLst>
            </a:custGeom>
            <a:ln w="41275">
              <a:solidFill>
                <a:srgbClr val="96ACC5"/>
              </a:solidFill>
            </a:ln>
          </p:spPr>
          <p:txBody>
            <a:bodyPr wrap="square" lIns="0" tIns="0" rIns="0" bIns="0" rtlCol="0"/>
            <a:lstStyle/>
            <a:p>
              <a:endParaRPr/>
            </a:p>
          </p:txBody>
        </p:sp>
        <p:sp>
          <p:nvSpPr>
            <p:cNvPr id="22" name="object 22"/>
            <p:cNvSpPr/>
            <p:nvPr/>
          </p:nvSpPr>
          <p:spPr>
            <a:xfrm>
              <a:off x="620972" y="2274328"/>
              <a:ext cx="276860" cy="209550"/>
            </a:xfrm>
            <a:custGeom>
              <a:avLst/>
              <a:gdLst/>
              <a:ahLst/>
              <a:cxnLst/>
              <a:rect l="l" t="t" r="r" b="b"/>
              <a:pathLst>
                <a:path w="276859" h="209550">
                  <a:moveTo>
                    <a:pt x="0" y="142405"/>
                  </a:moveTo>
                  <a:lnTo>
                    <a:pt x="67081" y="209473"/>
                  </a:lnTo>
                  <a:lnTo>
                    <a:pt x="276555" y="0"/>
                  </a:lnTo>
                </a:path>
              </a:pathLst>
            </a:custGeom>
            <a:ln w="30962">
              <a:solidFill>
                <a:srgbClr val="EBFFFF"/>
              </a:solidFill>
            </a:ln>
          </p:spPr>
          <p:txBody>
            <a:bodyPr wrap="square" lIns="0" tIns="0" rIns="0" bIns="0" rtlCol="0"/>
            <a:lstStyle/>
            <a:p>
              <a:endParaRPr/>
            </a:p>
          </p:txBody>
        </p:sp>
      </p:grpSp>
      <p:sp>
        <p:nvSpPr>
          <p:cNvPr id="31" name="object 31"/>
          <p:cNvSpPr txBox="1"/>
          <p:nvPr/>
        </p:nvSpPr>
        <p:spPr>
          <a:xfrm>
            <a:off x="1214899" y="1968700"/>
            <a:ext cx="3026737" cy="289823"/>
          </a:xfrm>
          <a:prstGeom prst="rect">
            <a:avLst/>
          </a:prstGeom>
        </p:spPr>
        <p:txBody>
          <a:bodyPr vert="horz" wrap="square" lIns="0" tIns="12700" rIns="0" bIns="0" rtlCol="0">
            <a:spAutoFit/>
          </a:bodyPr>
          <a:lstStyle/>
          <a:p>
            <a:pPr marL="12700">
              <a:lnSpc>
                <a:spcPct val="100000"/>
              </a:lnSpc>
              <a:spcBef>
                <a:spcPts val="100"/>
              </a:spcBef>
            </a:pPr>
            <a:r>
              <a:rPr lang="de-DE" sz="1800" spc="95" dirty="0">
                <a:solidFill>
                  <a:srgbClr val="184569"/>
                </a:solidFill>
                <a:latin typeface="Montserrat" pitchFamily="2" charset="0"/>
                <a:cs typeface="Century Gothic"/>
              </a:rPr>
              <a:t>MATERIAL</a:t>
            </a:r>
          </a:p>
        </p:txBody>
      </p:sp>
      <p:sp>
        <p:nvSpPr>
          <p:cNvPr id="32" name="object 32"/>
          <p:cNvSpPr txBox="1"/>
          <p:nvPr/>
        </p:nvSpPr>
        <p:spPr>
          <a:xfrm>
            <a:off x="1230309" y="3983343"/>
            <a:ext cx="1423527" cy="289823"/>
          </a:xfrm>
          <a:prstGeom prst="rect">
            <a:avLst/>
          </a:prstGeom>
        </p:spPr>
        <p:txBody>
          <a:bodyPr vert="horz" wrap="square" lIns="0" tIns="12700" rIns="0" bIns="0" rtlCol="0">
            <a:spAutoFit/>
          </a:bodyPr>
          <a:lstStyle/>
          <a:p>
            <a:pPr marL="12700">
              <a:lnSpc>
                <a:spcPct val="100000"/>
              </a:lnSpc>
              <a:spcBef>
                <a:spcPts val="100"/>
              </a:spcBef>
            </a:pPr>
            <a:r>
              <a:rPr lang="de-DE" sz="1800" spc="105" dirty="0">
                <a:solidFill>
                  <a:srgbClr val="EAFEFE"/>
                </a:solidFill>
                <a:latin typeface="Montserrat" pitchFamily="2" charset="0"/>
                <a:cs typeface="Century Gothic"/>
              </a:rPr>
              <a:t>AUFBAU</a:t>
            </a:r>
            <a:endParaRPr sz="1800" dirty="0">
              <a:latin typeface="Montserrat" pitchFamily="2" charset="0"/>
              <a:cs typeface="Century Gothic"/>
            </a:endParaRPr>
          </a:p>
        </p:txBody>
      </p:sp>
      <p:sp>
        <p:nvSpPr>
          <p:cNvPr id="33" name="object 33"/>
          <p:cNvSpPr txBox="1"/>
          <p:nvPr/>
        </p:nvSpPr>
        <p:spPr>
          <a:xfrm>
            <a:off x="857909" y="4584700"/>
            <a:ext cx="3161591" cy="4255396"/>
          </a:xfrm>
          <a:prstGeom prst="rect">
            <a:avLst/>
          </a:prstGeom>
        </p:spPr>
        <p:txBody>
          <a:bodyPr vert="horz" wrap="square" lIns="0" tIns="12700" rIns="0" bIns="0" rtlCol="0">
            <a:spAutoFit/>
          </a:bodyPr>
          <a:lstStyle/>
          <a:p>
            <a:pPr marL="241300" marR="5080" indent="-228600" algn="just">
              <a:lnSpc>
                <a:spcPct val="118100"/>
              </a:lnSpc>
              <a:spcBef>
                <a:spcPts val="100"/>
              </a:spcBef>
              <a:spcAft>
                <a:spcPts val="600"/>
              </a:spcAft>
              <a:buFont typeface="+mj-lt"/>
              <a:buAutoNum type="arabicPeriod"/>
            </a:pPr>
            <a:r>
              <a:rPr lang="de-DE" sz="1200" dirty="0">
                <a:solidFill>
                  <a:srgbClr val="184569"/>
                </a:solidFill>
                <a:latin typeface="Hind"/>
                <a:cs typeface="Hind"/>
              </a:rPr>
              <a:t>Baue die Kartonbox zusammen (Abb. 1 ).</a:t>
            </a:r>
          </a:p>
          <a:p>
            <a:pPr marL="241300" marR="5080" indent="-228600" algn="just">
              <a:lnSpc>
                <a:spcPct val="118100"/>
              </a:lnSpc>
              <a:spcBef>
                <a:spcPts val="100"/>
              </a:spcBef>
              <a:spcAft>
                <a:spcPts val="600"/>
              </a:spcAft>
              <a:buFont typeface="+mj-lt"/>
              <a:buAutoNum type="arabicPeriod"/>
            </a:pPr>
            <a:r>
              <a:rPr lang="de-DE" sz="1200" dirty="0">
                <a:solidFill>
                  <a:srgbClr val="184569"/>
                </a:solidFill>
                <a:latin typeface="Hind"/>
                <a:cs typeface="Hind"/>
              </a:rPr>
              <a:t>Übertrage dein Programm zur Steuerung des Rauchmelders auf den </a:t>
            </a:r>
            <a:r>
              <a:rPr lang="de-DE" sz="1200" dirty="0" err="1">
                <a:solidFill>
                  <a:srgbClr val="184569"/>
                </a:solidFill>
                <a:latin typeface="Hind"/>
                <a:cs typeface="Hind"/>
              </a:rPr>
              <a:t>Calliope</a:t>
            </a:r>
            <a:r>
              <a:rPr lang="de-DE" sz="1200" dirty="0">
                <a:solidFill>
                  <a:srgbClr val="184569"/>
                </a:solidFill>
                <a:latin typeface="Hind"/>
                <a:cs typeface="Hind"/>
              </a:rPr>
              <a:t>.  </a:t>
            </a:r>
          </a:p>
          <a:p>
            <a:pPr marL="241300" marR="5080" indent="-228600" algn="just">
              <a:lnSpc>
                <a:spcPct val="118100"/>
              </a:lnSpc>
              <a:spcBef>
                <a:spcPts val="100"/>
              </a:spcBef>
              <a:spcAft>
                <a:spcPts val="600"/>
              </a:spcAft>
              <a:buFont typeface="+mj-lt"/>
              <a:buAutoNum type="arabicPeriod"/>
            </a:pPr>
            <a:r>
              <a:rPr lang="de-DE" sz="1200" dirty="0">
                <a:solidFill>
                  <a:srgbClr val="184569"/>
                </a:solidFill>
                <a:latin typeface="Hind"/>
                <a:cs typeface="Hind"/>
              </a:rPr>
              <a:t>Überprüfe mit der Lampe, ob der </a:t>
            </a:r>
            <a:r>
              <a:rPr lang="de-DE" sz="1200" dirty="0" err="1">
                <a:solidFill>
                  <a:srgbClr val="184569"/>
                </a:solidFill>
                <a:latin typeface="Hind"/>
                <a:cs typeface="Hind"/>
              </a:rPr>
              <a:t>Calliope</a:t>
            </a:r>
            <a:r>
              <a:rPr lang="de-DE" sz="1200" dirty="0">
                <a:solidFill>
                  <a:srgbClr val="184569"/>
                </a:solidFill>
                <a:latin typeface="Hind"/>
                <a:cs typeface="Hind"/>
              </a:rPr>
              <a:t> bei hoher Lichtstärke den Alarm auslöst.</a:t>
            </a:r>
          </a:p>
          <a:p>
            <a:pPr marL="241300" marR="5080" indent="-228600" algn="just">
              <a:lnSpc>
                <a:spcPct val="118100"/>
              </a:lnSpc>
              <a:spcBef>
                <a:spcPts val="100"/>
              </a:spcBef>
              <a:spcAft>
                <a:spcPts val="600"/>
              </a:spcAft>
              <a:buFont typeface="+mj-lt"/>
              <a:buAutoNum type="arabicPeriod"/>
            </a:pPr>
            <a:r>
              <a:rPr lang="de-DE" sz="1200" dirty="0">
                <a:solidFill>
                  <a:srgbClr val="184569"/>
                </a:solidFill>
                <a:latin typeface="Hind"/>
                <a:cs typeface="Hind"/>
              </a:rPr>
              <a:t>Platziere den </a:t>
            </a:r>
            <a:r>
              <a:rPr lang="de-DE" sz="1200" dirty="0" err="1">
                <a:solidFill>
                  <a:srgbClr val="184569"/>
                </a:solidFill>
                <a:latin typeface="Hind"/>
                <a:cs typeface="Hind"/>
              </a:rPr>
              <a:t>Calliope</a:t>
            </a:r>
            <a:r>
              <a:rPr lang="de-DE" sz="1200" dirty="0">
                <a:solidFill>
                  <a:srgbClr val="184569"/>
                </a:solidFill>
                <a:latin typeface="Hind"/>
                <a:cs typeface="Hind"/>
              </a:rPr>
              <a:t> in der Petrischale, so dass das Kabel durch den Schlitz verläuft und der Deckel auf dem Gummiband aufsitzt (Abb. 2).</a:t>
            </a:r>
          </a:p>
          <a:p>
            <a:pPr marL="241300" marR="5080" indent="-228600" algn="just">
              <a:lnSpc>
                <a:spcPct val="118100"/>
              </a:lnSpc>
              <a:spcBef>
                <a:spcPts val="100"/>
              </a:spcBef>
              <a:spcAft>
                <a:spcPts val="600"/>
              </a:spcAft>
              <a:buFont typeface="+mj-lt"/>
              <a:buAutoNum type="arabicPeriod"/>
            </a:pPr>
            <a:r>
              <a:rPr lang="de-DE" sz="1200" dirty="0">
                <a:solidFill>
                  <a:srgbClr val="184569"/>
                </a:solidFill>
                <a:latin typeface="Hind"/>
                <a:cs typeface="Hind"/>
              </a:rPr>
              <a:t>Platziere die Petrischale mit dem </a:t>
            </a:r>
            <a:r>
              <a:rPr lang="de-DE" sz="1200" dirty="0" err="1">
                <a:solidFill>
                  <a:srgbClr val="184569"/>
                </a:solidFill>
                <a:latin typeface="Hind"/>
                <a:cs typeface="Hind"/>
              </a:rPr>
              <a:t>Calliope</a:t>
            </a:r>
            <a:r>
              <a:rPr lang="de-DE" sz="1200" dirty="0">
                <a:solidFill>
                  <a:srgbClr val="184569"/>
                </a:solidFill>
                <a:latin typeface="Hind"/>
                <a:cs typeface="Hind"/>
              </a:rPr>
              <a:t> wie auf Abb. 3 gezeigt in der Box.</a:t>
            </a:r>
          </a:p>
          <a:p>
            <a:pPr marL="241300" marR="5080" indent="-228600" algn="just">
              <a:lnSpc>
                <a:spcPct val="118100"/>
              </a:lnSpc>
              <a:spcBef>
                <a:spcPts val="100"/>
              </a:spcBef>
              <a:spcAft>
                <a:spcPts val="600"/>
              </a:spcAft>
              <a:buFont typeface="+mj-lt"/>
              <a:buAutoNum type="arabicPeriod"/>
            </a:pPr>
            <a:r>
              <a:rPr lang="de-DE" sz="1200" dirty="0">
                <a:solidFill>
                  <a:srgbClr val="184569"/>
                </a:solidFill>
                <a:latin typeface="Hind"/>
                <a:cs typeface="Hind"/>
              </a:rPr>
              <a:t>Schiebe die Lampe bis zum Handgriff in die Öffnung, gerade so weit, dass der Karton nicht eingedrückt wird. Der Griff zeigt nach oben (Abb. 4), und der vordere Teil der Lampe liegt auf der Petrischale auf (Abb. 5).</a:t>
            </a:r>
          </a:p>
          <a:p>
            <a:pPr marL="241300" marR="5080" lvl="8" indent="-228600" algn="just">
              <a:lnSpc>
                <a:spcPct val="118100"/>
              </a:lnSpc>
              <a:spcBef>
                <a:spcPts val="100"/>
              </a:spcBef>
              <a:buFont typeface="+mj-lt"/>
              <a:buAutoNum type="arabicPeriod"/>
            </a:pPr>
            <a:endParaRPr sz="1200" dirty="0">
              <a:latin typeface="Hind"/>
              <a:cs typeface="Hind"/>
            </a:endParaRPr>
          </a:p>
        </p:txBody>
      </p:sp>
      <p:sp>
        <p:nvSpPr>
          <p:cNvPr id="70" name="object 70"/>
          <p:cNvSpPr txBox="1"/>
          <p:nvPr/>
        </p:nvSpPr>
        <p:spPr>
          <a:xfrm>
            <a:off x="14616000" y="10250299"/>
            <a:ext cx="205740" cy="197490"/>
          </a:xfrm>
          <a:prstGeom prst="rect">
            <a:avLst/>
          </a:prstGeom>
        </p:spPr>
        <p:txBody>
          <a:bodyPr vert="horz" wrap="square" lIns="0" tIns="12700" rIns="0" bIns="0" rtlCol="0">
            <a:spAutoFit/>
          </a:bodyPr>
          <a:lstStyle/>
          <a:p>
            <a:pPr marL="12700">
              <a:lnSpc>
                <a:spcPct val="100000"/>
              </a:lnSpc>
              <a:spcBef>
                <a:spcPts val="100"/>
              </a:spcBef>
            </a:pPr>
            <a:r>
              <a:rPr lang="de-DE" sz="1200" spc="-25" dirty="0">
                <a:solidFill>
                  <a:srgbClr val="EAFEFE"/>
                </a:solidFill>
                <a:latin typeface="Montserrat" pitchFamily="2" charset="0"/>
                <a:cs typeface="Century Gothic"/>
              </a:rPr>
              <a:t>15</a:t>
            </a:r>
            <a:endParaRPr sz="1200" dirty="0">
              <a:latin typeface="Montserrat" pitchFamily="2" charset="0"/>
              <a:cs typeface="Century Gothic"/>
            </a:endParaRPr>
          </a:p>
        </p:txBody>
      </p:sp>
      <p:sp>
        <p:nvSpPr>
          <p:cNvPr id="71" name="object 71"/>
          <p:cNvSpPr txBox="1"/>
          <p:nvPr/>
        </p:nvSpPr>
        <p:spPr>
          <a:xfrm>
            <a:off x="288000" y="10250299"/>
            <a:ext cx="205740" cy="197490"/>
          </a:xfrm>
          <a:prstGeom prst="rect">
            <a:avLst/>
          </a:prstGeom>
        </p:spPr>
        <p:txBody>
          <a:bodyPr vert="horz" wrap="square" lIns="0" tIns="12700" rIns="0" bIns="0" rtlCol="0">
            <a:spAutoFit/>
          </a:bodyPr>
          <a:lstStyle/>
          <a:p>
            <a:pPr marL="12700">
              <a:lnSpc>
                <a:spcPct val="100000"/>
              </a:lnSpc>
              <a:spcBef>
                <a:spcPts val="100"/>
              </a:spcBef>
            </a:pPr>
            <a:r>
              <a:rPr lang="de-DE" sz="1200" spc="-25" dirty="0">
                <a:solidFill>
                  <a:srgbClr val="184569"/>
                </a:solidFill>
                <a:latin typeface="Montserrat" pitchFamily="2" charset="0"/>
                <a:cs typeface="Century Gothic"/>
              </a:rPr>
              <a:t>14</a:t>
            </a:r>
            <a:endParaRPr sz="1200" dirty="0">
              <a:latin typeface="Montserrat" pitchFamily="2" charset="0"/>
              <a:cs typeface="Century Gothic"/>
            </a:endParaRPr>
          </a:p>
        </p:txBody>
      </p:sp>
      <p:sp>
        <p:nvSpPr>
          <p:cNvPr id="74" name="object 62">
            <a:extLst>
              <a:ext uri="{FF2B5EF4-FFF2-40B4-BE49-F238E27FC236}">
                <a16:creationId xmlns:a16="http://schemas.microsoft.com/office/drawing/2014/main" id="{FD65E8CF-2C78-1C4B-7305-6C20D8C63506}"/>
              </a:ext>
            </a:extLst>
          </p:cNvPr>
          <p:cNvSpPr txBox="1">
            <a:spLocks noGrp="1"/>
          </p:cNvSpPr>
          <p:nvPr>
            <p:ph type="title"/>
          </p:nvPr>
        </p:nvSpPr>
        <p:spPr>
          <a:xfrm>
            <a:off x="298349" y="391355"/>
            <a:ext cx="6273901" cy="474489"/>
          </a:xfrm>
          <a:prstGeom prst="rect">
            <a:avLst/>
          </a:prstGeom>
        </p:spPr>
        <p:txBody>
          <a:bodyPr vert="horz" wrap="square" lIns="0" tIns="12700" rIns="0" bIns="0" rtlCol="0">
            <a:spAutoFit/>
          </a:bodyPr>
          <a:lstStyle/>
          <a:p>
            <a:pPr marL="71120">
              <a:lnSpc>
                <a:spcPct val="100000"/>
              </a:lnSpc>
              <a:spcBef>
                <a:spcPts val="100"/>
              </a:spcBef>
            </a:pPr>
            <a:r>
              <a:rPr lang="de-DE" spc="95" dirty="0">
                <a:solidFill>
                  <a:srgbClr val="E7FEE7"/>
                </a:solidFill>
                <a:latin typeface="Montserrat SemiBold" pitchFamily="2" charset="0"/>
              </a:rPr>
              <a:t>Erprobung des Rauchmelders</a:t>
            </a:r>
            <a:endParaRPr spc="95" dirty="0">
              <a:solidFill>
                <a:srgbClr val="E7FEE7"/>
              </a:solidFill>
              <a:latin typeface="Montserrat SemiBold" pitchFamily="2" charset="0"/>
            </a:endParaRPr>
          </a:p>
        </p:txBody>
      </p:sp>
      <p:sp>
        <p:nvSpPr>
          <p:cNvPr id="98" name="object 32">
            <a:extLst>
              <a:ext uri="{FF2B5EF4-FFF2-40B4-BE49-F238E27FC236}">
                <a16:creationId xmlns:a16="http://schemas.microsoft.com/office/drawing/2014/main" id="{6F2EBD74-8D82-D864-9CB4-44E99CF105CF}"/>
              </a:ext>
            </a:extLst>
          </p:cNvPr>
          <p:cNvSpPr txBox="1"/>
          <p:nvPr/>
        </p:nvSpPr>
        <p:spPr>
          <a:xfrm>
            <a:off x="11296650" y="1856477"/>
            <a:ext cx="2542095" cy="289823"/>
          </a:xfrm>
          <a:prstGeom prst="rect">
            <a:avLst/>
          </a:prstGeom>
        </p:spPr>
        <p:txBody>
          <a:bodyPr vert="horz" wrap="square" lIns="0" tIns="12700" rIns="0" bIns="0" rtlCol="0">
            <a:spAutoFit/>
          </a:bodyPr>
          <a:lstStyle/>
          <a:p>
            <a:pPr marL="12700">
              <a:lnSpc>
                <a:spcPct val="100000"/>
              </a:lnSpc>
              <a:spcBef>
                <a:spcPts val="100"/>
              </a:spcBef>
            </a:pPr>
            <a:r>
              <a:rPr lang="de-DE" sz="1800" spc="105" dirty="0">
                <a:solidFill>
                  <a:srgbClr val="EAFEFE"/>
                </a:solidFill>
                <a:latin typeface="Montserrat" pitchFamily="2" charset="0"/>
                <a:cs typeface="Century Gothic"/>
              </a:rPr>
              <a:t>ZUSATZ</a:t>
            </a:r>
            <a:r>
              <a:rPr sz="1800" spc="105" dirty="0">
                <a:solidFill>
                  <a:srgbClr val="EAFEFE"/>
                </a:solidFill>
                <a:latin typeface="Montserrat" pitchFamily="2" charset="0"/>
                <a:cs typeface="Century Gothic"/>
              </a:rPr>
              <a:t>AUFGABE</a:t>
            </a:r>
            <a:r>
              <a:rPr lang="de-DE" sz="1800" spc="105" dirty="0">
                <a:solidFill>
                  <a:srgbClr val="EAFEFE"/>
                </a:solidFill>
                <a:latin typeface="Montserrat" pitchFamily="2" charset="0"/>
                <a:cs typeface="Century Gothic"/>
              </a:rPr>
              <a:t>N</a:t>
            </a:r>
            <a:endParaRPr sz="1800" dirty="0">
              <a:latin typeface="Montserrat" pitchFamily="2" charset="0"/>
              <a:cs typeface="Century Gothic"/>
            </a:endParaRPr>
          </a:p>
        </p:txBody>
      </p:sp>
      <p:pic>
        <p:nvPicPr>
          <p:cNvPr id="23" name="Grafik 22">
            <a:extLst>
              <a:ext uri="{FF2B5EF4-FFF2-40B4-BE49-F238E27FC236}">
                <a16:creationId xmlns:a16="http://schemas.microsoft.com/office/drawing/2014/main" id="{177D9837-370F-D58F-C657-24D44C0E95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4617" y="3847239"/>
            <a:ext cx="527855" cy="527855"/>
          </a:xfrm>
          <a:prstGeom prst="rect">
            <a:avLst/>
          </a:prstGeom>
        </p:spPr>
      </p:pic>
      <p:pic>
        <p:nvPicPr>
          <p:cNvPr id="28" name="Grafik 27">
            <a:extLst>
              <a:ext uri="{FF2B5EF4-FFF2-40B4-BE49-F238E27FC236}">
                <a16:creationId xmlns:a16="http://schemas.microsoft.com/office/drawing/2014/main" id="{7A51B7B6-6ACC-48F4-A1E4-66D8DDCF8E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89641" y="3655207"/>
            <a:ext cx="1611800" cy="1142684"/>
          </a:xfrm>
          <a:prstGeom prst="rect">
            <a:avLst/>
          </a:prstGeom>
        </p:spPr>
      </p:pic>
      <p:pic>
        <p:nvPicPr>
          <p:cNvPr id="30" name="Grafik 29">
            <a:extLst>
              <a:ext uri="{FF2B5EF4-FFF2-40B4-BE49-F238E27FC236}">
                <a16:creationId xmlns:a16="http://schemas.microsoft.com/office/drawing/2014/main" id="{DED13897-48C1-9B7D-FF13-A52A84E794D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0054" r="9787"/>
          <a:stretch/>
        </p:blipFill>
        <p:spPr>
          <a:xfrm>
            <a:off x="5089641" y="1935788"/>
            <a:ext cx="1616743" cy="1296221"/>
          </a:xfrm>
          <a:prstGeom prst="rect">
            <a:avLst/>
          </a:prstGeom>
        </p:spPr>
      </p:pic>
      <p:pic>
        <p:nvPicPr>
          <p:cNvPr id="43" name="Grafik 42">
            <a:extLst>
              <a:ext uri="{FF2B5EF4-FFF2-40B4-BE49-F238E27FC236}">
                <a16:creationId xmlns:a16="http://schemas.microsoft.com/office/drawing/2014/main" id="{B2522182-29B1-4CDE-509F-45A0D86D343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21412"/>
          <a:stretch/>
        </p:blipFill>
        <p:spPr>
          <a:xfrm>
            <a:off x="5089343" y="5221089"/>
            <a:ext cx="1616344" cy="1156917"/>
          </a:xfrm>
          <a:prstGeom prst="rect">
            <a:avLst/>
          </a:prstGeom>
        </p:spPr>
      </p:pic>
      <p:sp>
        <p:nvSpPr>
          <p:cNvPr id="25" name="object 33">
            <a:extLst>
              <a:ext uri="{FF2B5EF4-FFF2-40B4-BE49-F238E27FC236}">
                <a16:creationId xmlns:a16="http://schemas.microsoft.com/office/drawing/2014/main" id="{A52C04FF-9F3C-B0AE-48D9-08D38F696FC3}"/>
              </a:ext>
            </a:extLst>
          </p:cNvPr>
          <p:cNvSpPr txBox="1"/>
          <p:nvPr/>
        </p:nvSpPr>
        <p:spPr>
          <a:xfrm>
            <a:off x="1207021" y="2309391"/>
            <a:ext cx="2188210" cy="1153521"/>
          </a:xfrm>
          <a:prstGeom prst="rect">
            <a:avLst/>
          </a:prstGeom>
        </p:spPr>
        <p:txBody>
          <a:bodyPr vert="horz" wrap="square" lIns="0" tIns="12700" rIns="0" bIns="0" rtlCol="0">
            <a:spAutoFit/>
          </a:bodyPr>
          <a:lstStyle/>
          <a:p>
            <a:pPr marL="184150" marR="5080" indent="-171450">
              <a:lnSpc>
                <a:spcPct val="118100"/>
              </a:lnSpc>
              <a:spcBef>
                <a:spcPts val="100"/>
              </a:spcBef>
              <a:buFont typeface="Arial" panose="020B0604020202020204" pitchFamily="34" charset="0"/>
              <a:buChar char="•"/>
            </a:pPr>
            <a:r>
              <a:rPr lang="de-DE" sz="1200" dirty="0">
                <a:solidFill>
                  <a:srgbClr val="184569"/>
                </a:solidFill>
                <a:latin typeface="Hind"/>
                <a:cs typeface="Hind"/>
              </a:rPr>
              <a:t>1 Kartonbox</a:t>
            </a:r>
          </a:p>
          <a:p>
            <a:pPr marL="184150" marR="5080" indent="-171450">
              <a:lnSpc>
                <a:spcPct val="118100"/>
              </a:lnSpc>
              <a:spcBef>
                <a:spcPts val="100"/>
              </a:spcBef>
              <a:buFont typeface="Arial" panose="020B0604020202020204" pitchFamily="34" charset="0"/>
              <a:buChar char="•"/>
            </a:pPr>
            <a:r>
              <a:rPr lang="de-DE" sz="1200" dirty="0">
                <a:solidFill>
                  <a:srgbClr val="184569"/>
                </a:solidFill>
                <a:latin typeface="Hind"/>
                <a:cs typeface="Hind"/>
              </a:rPr>
              <a:t>1 Lampe</a:t>
            </a:r>
          </a:p>
          <a:p>
            <a:pPr marL="184150" marR="5080" indent="-171450">
              <a:lnSpc>
                <a:spcPct val="118100"/>
              </a:lnSpc>
              <a:spcBef>
                <a:spcPts val="100"/>
              </a:spcBef>
              <a:buFont typeface="Arial" panose="020B0604020202020204" pitchFamily="34" charset="0"/>
              <a:buChar char="•"/>
            </a:pPr>
            <a:r>
              <a:rPr lang="de-DE" sz="1200" dirty="0">
                <a:solidFill>
                  <a:srgbClr val="184569"/>
                </a:solidFill>
                <a:latin typeface="Hind"/>
                <a:cs typeface="Hind"/>
              </a:rPr>
              <a:t>1 Petrischale</a:t>
            </a:r>
          </a:p>
          <a:p>
            <a:pPr marL="184150" marR="5080" indent="-171450">
              <a:lnSpc>
                <a:spcPct val="118100"/>
              </a:lnSpc>
              <a:spcBef>
                <a:spcPts val="100"/>
              </a:spcBef>
              <a:buFont typeface="Arial" panose="020B0604020202020204" pitchFamily="34" charset="0"/>
              <a:buChar char="•"/>
            </a:pPr>
            <a:r>
              <a:rPr lang="de-DE" sz="1200" dirty="0">
                <a:solidFill>
                  <a:srgbClr val="184569"/>
                </a:solidFill>
                <a:latin typeface="Hind"/>
                <a:cs typeface="Hind"/>
              </a:rPr>
              <a:t>1 </a:t>
            </a:r>
            <a:r>
              <a:rPr lang="de-DE" sz="1200" dirty="0" err="1">
                <a:solidFill>
                  <a:srgbClr val="184569"/>
                </a:solidFill>
                <a:latin typeface="Hind"/>
                <a:cs typeface="Hind"/>
              </a:rPr>
              <a:t>Calliope</a:t>
            </a:r>
            <a:r>
              <a:rPr lang="de-DE" sz="1200" dirty="0">
                <a:solidFill>
                  <a:srgbClr val="184569"/>
                </a:solidFill>
                <a:latin typeface="Hind"/>
                <a:cs typeface="Hind"/>
              </a:rPr>
              <a:t> (inkl. Batterien)</a:t>
            </a:r>
          </a:p>
          <a:p>
            <a:pPr marL="184150" marR="5080" lvl="8" indent="-171450">
              <a:lnSpc>
                <a:spcPct val="118100"/>
              </a:lnSpc>
              <a:spcBef>
                <a:spcPts val="100"/>
              </a:spcBef>
              <a:buFont typeface="Arial" panose="020B0604020202020204" pitchFamily="34" charset="0"/>
              <a:buChar char="•"/>
            </a:pPr>
            <a:endParaRPr sz="1200" dirty="0">
              <a:latin typeface="Hind"/>
              <a:cs typeface="Hind"/>
            </a:endParaRPr>
          </a:p>
        </p:txBody>
      </p:sp>
      <p:sp>
        <p:nvSpPr>
          <p:cNvPr id="27" name="Textfeld 26">
            <a:extLst>
              <a:ext uri="{FF2B5EF4-FFF2-40B4-BE49-F238E27FC236}">
                <a16:creationId xmlns:a16="http://schemas.microsoft.com/office/drawing/2014/main" id="{090E73E0-7634-8C56-C609-DEA8EF8E582B}"/>
              </a:ext>
            </a:extLst>
          </p:cNvPr>
          <p:cNvSpPr txBox="1"/>
          <p:nvPr/>
        </p:nvSpPr>
        <p:spPr>
          <a:xfrm>
            <a:off x="5004261" y="3194255"/>
            <a:ext cx="915722" cy="246221"/>
          </a:xfrm>
          <a:prstGeom prst="rect">
            <a:avLst/>
          </a:prstGeom>
          <a:noFill/>
        </p:spPr>
        <p:txBody>
          <a:bodyPr wrap="square">
            <a:spAutoFit/>
          </a:bodyPr>
          <a:lstStyle/>
          <a:p>
            <a:r>
              <a:rPr lang="de-DE" sz="1000" dirty="0">
                <a:solidFill>
                  <a:srgbClr val="184569"/>
                </a:solidFill>
                <a:latin typeface="Hind"/>
                <a:cs typeface="Hind"/>
              </a:rPr>
              <a:t>Abb. 1</a:t>
            </a:r>
            <a:endParaRPr lang="de-DE" sz="1000" dirty="0"/>
          </a:p>
        </p:txBody>
      </p:sp>
      <p:sp>
        <p:nvSpPr>
          <p:cNvPr id="35" name="Textfeld 34">
            <a:extLst>
              <a:ext uri="{FF2B5EF4-FFF2-40B4-BE49-F238E27FC236}">
                <a16:creationId xmlns:a16="http://schemas.microsoft.com/office/drawing/2014/main" id="{678BFBBF-AD98-9288-0C1D-7038352A28B6}"/>
              </a:ext>
            </a:extLst>
          </p:cNvPr>
          <p:cNvSpPr txBox="1"/>
          <p:nvPr/>
        </p:nvSpPr>
        <p:spPr>
          <a:xfrm>
            <a:off x="4994619" y="4759322"/>
            <a:ext cx="915722" cy="246221"/>
          </a:xfrm>
          <a:prstGeom prst="rect">
            <a:avLst/>
          </a:prstGeom>
          <a:noFill/>
        </p:spPr>
        <p:txBody>
          <a:bodyPr wrap="square">
            <a:spAutoFit/>
          </a:bodyPr>
          <a:lstStyle/>
          <a:p>
            <a:r>
              <a:rPr lang="de-DE" sz="1000" dirty="0">
                <a:solidFill>
                  <a:srgbClr val="184569"/>
                </a:solidFill>
                <a:latin typeface="Hind"/>
                <a:cs typeface="Hind"/>
              </a:rPr>
              <a:t>Abb. 2</a:t>
            </a:r>
            <a:endParaRPr lang="de-DE" sz="1000" dirty="0"/>
          </a:p>
        </p:txBody>
      </p:sp>
      <p:pic>
        <p:nvPicPr>
          <p:cNvPr id="37" name="Grafik 36">
            <a:extLst>
              <a:ext uri="{FF2B5EF4-FFF2-40B4-BE49-F238E27FC236}">
                <a16:creationId xmlns:a16="http://schemas.microsoft.com/office/drawing/2014/main" id="{48A94B34-3FD8-F983-20F1-89E71154959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367" r="16091"/>
          <a:stretch/>
        </p:blipFill>
        <p:spPr>
          <a:xfrm>
            <a:off x="5108306" y="6801204"/>
            <a:ext cx="1611800" cy="1169228"/>
          </a:xfrm>
          <a:prstGeom prst="rect">
            <a:avLst/>
          </a:prstGeom>
        </p:spPr>
      </p:pic>
      <p:sp>
        <p:nvSpPr>
          <p:cNvPr id="38" name="Textfeld 37">
            <a:extLst>
              <a:ext uri="{FF2B5EF4-FFF2-40B4-BE49-F238E27FC236}">
                <a16:creationId xmlns:a16="http://schemas.microsoft.com/office/drawing/2014/main" id="{600E9927-20C0-84CD-4CFE-4BE257F3E896}"/>
              </a:ext>
            </a:extLst>
          </p:cNvPr>
          <p:cNvSpPr txBox="1"/>
          <p:nvPr/>
        </p:nvSpPr>
        <p:spPr>
          <a:xfrm>
            <a:off x="5004261" y="6344670"/>
            <a:ext cx="915722" cy="246221"/>
          </a:xfrm>
          <a:prstGeom prst="rect">
            <a:avLst/>
          </a:prstGeom>
          <a:noFill/>
        </p:spPr>
        <p:txBody>
          <a:bodyPr wrap="square">
            <a:spAutoFit/>
          </a:bodyPr>
          <a:lstStyle/>
          <a:p>
            <a:r>
              <a:rPr lang="de-DE" sz="1000" dirty="0">
                <a:solidFill>
                  <a:srgbClr val="184569"/>
                </a:solidFill>
                <a:latin typeface="Hind"/>
                <a:cs typeface="Hind"/>
              </a:rPr>
              <a:t>Abb. 3</a:t>
            </a:r>
            <a:endParaRPr lang="de-DE" sz="1000" dirty="0"/>
          </a:p>
        </p:txBody>
      </p:sp>
      <p:sp>
        <p:nvSpPr>
          <p:cNvPr id="39" name="Textfeld 38">
            <a:extLst>
              <a:ext uri="{FF2B5EF4-FFF2-40B4-BE49-F238E27FC236}">
                <a16:creationId xmlns:a16="http://schemas.microsoft.com/office/drawing/2014/main" id="{3FE53F95-5B13-6325-DA11-242BD633D18A}"/>
              </a:ext>
            </a:extLst>
          </p:cNvPr>
          <p:cNvSpPr txBox="1"/>
          <p:nvPr/>
        </p:nvSpPr>
        <p:spPr>
          <a:xfrm>
            <a:off x="5034713" y="7935810"/>
            <a:ext cx="915722" cy="246221"/>
          </a:xfrm>
          <a:prstGeom prst="rect">
            <a:avLst/>
          </a:prstGeom>
          <a:noFill/>
        </p:spPr>
        <p:txBody>
          <a:bodyPr wrap="square">
            <a:spAutoFit/>
          </a:bodyPr>
          <a:lstStyle/>
          <a:p>
            <a:r>
              <a:rPr lang="de-DE" sz="1000" dirty="0">
                <a:solidFill>
                  <a:srgbClr val="184569"/>
                </a:solidFill>
                <a:latin typeface="Hind"/>
                <a:cs typeface="Hind"/>
              </a:rPr>
              <a:t>Abb. 4</a:t>
            </a:r>
            <a:endParaRPr lang="de-DE" sz="1000" dirty="0"/>
          </a:p>
        </p:txBody>
      </p:sp>
      <p:pic>
        <p:nvPicPr>
          <p:cNvPr id="41" name="Grafik 40">
            <a:extLst>
              <a:ext uri="{FF2B5EF4-FFF2-40B4-BE49-F238E27FC236}">
                <a16:creationId xmlns:a16="http://schemas.microsoft.com/office/drawing/2014/main" id="{0CBEA5EF-0BD6-4389-9F3E-60CBE778BCC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4132" r="7443"/>
          <a:stretch/>
        </p:blipFill>
        <p:spPr>
          <a:xfrm>
            <a:off x="5128616" y="8393631"/>
            <a:ext cx="1593135" cy="1142684"/>
          </a:xfrm>
          <a:prstGeom prst="rect">
            <a:avLst/>
          </a:prstGeom>
        </p:spPr>
      </p:pic>
      <p:sp>
        <p:nvSpPr>
          <p:cNvPr id="42" name="Textfeld 41">
            <a:extLst>
              <a:ext uri="{FF2B5EF4-FFF2-40B4-BE49-F238E27FC236}">
                <a16:creationId xmlns:a16="http://schemas.microsoft.com/office/drawing/2014/main" id="{019F879D-D8AF-5F7E-A3D9-FE07CE8371BE}"/>
              </a:ext>
            </a:extLst>
          </p:cNvPr>
          <p:cNvSpPr txBox="1"/>
          <p:nvPr/>
        </p:nvSpPr>
        <p:spPr>
          <a:xfrm>
            <a:off x="5046143" y="9503317"/>
            <a:ext cx="915722" cy="246221"/>
          </a:xfrm>
          <a:prstGeom prst="rect">
            <a:avLst/>
          </a:prstGeom>
          <a:noFill/>
        </p:spPr>
        <p:txBody>
          <a:bodyPr wrap="square">
            <a:spAutoFit/>
          </a:bodyPr>
          <a:lstStyle/>
          <a:p>
            <a:r>
              <a:rPr lang="de-DE" sz="1000" dirty="0">
                <a:solidFill>
                  <a:srgbClr val="184569"/>
                </a:solidFill>
                <a:latin typeface="Hind"/>
                <a:cs typeface="Hind"/>
              </a:rPr>
              <a:t>Abb. 5</a:t>
            </a:r>
            <a:endParaRPr lang="de-DE" sz="1000" dirty="0"/>
          </a:p>
        </p:txBody>
      </p:sp>
      <p:pic>
        <p:nvPicPr>
          <p:cNvPr id="46" name="object 14">
            <a:extLst>
              <a:ext uri="{FF2B5EF4-FFF2-40B4-BE49-F238E27FC236}">
                <a16:creationId xmlns:a16="http://schemas.microsoft.com/office/drawing/2014/main" id="{D7C4B818-4092-C844-E708-D4896D348A3C}"/>
              </a:ext>
            </a:extLst>
          </p:cNvPr>
          <p:cNvPicPr/>
          <p:nvPr/>
        </p:nvPicPr>
        <p:blipFill rotWithShape="1">
          <a:blip r:embed="rId3" cstate="print"/>
          <a:srcRect b="92608"/>
          <a:stretch/>
        </p:blipFill>
        <p:spPr>
          <a:xfrm flipH="1">
            <a:off x="11025104" y="1790684"/>
            <a:ext cx="4094879" cy="424800"/>
          </a:xfrm>
          <a:prstGeom prst="rect">
            <a:avLst/>
          </a:prstGeom>
        </p:spPr>
      </p:pic>
      <p:sp>
        <p:nvSpPr>
          <p:cNvPr id="47" name="object 32">
            <a:extLst>
              <a:ext uri="{FF2B5EF4-FFF2-40B4-BE49-F238E27FC236}">
                <a16:creationId xmlns:a16="http://schemas.microsoft.com/office/drawing/2014/main" id="{B54BFBAD-4A03-13CB-81FF-F37A34433DC7}"/>
              </a:ext>
            </a:extLst>
          </p:cNvPr>
          <p:cNvSpPr txBox="1"/>
          <p:nvPr/>
        </p:nvSpPr>
        <p:spPr>
          <a:xfrm>
            <a:off x="11844121" y="1853322"/>
            <a:ext cx="2542095" cy="289823"/>
          </a:xfrm>
          <a:prstGeom prst="rect">
            <a:avLst/>
          </a:prstGeom>
        </p:spPr>
        <p:txBody>
          <a:bodyPr vert="horz" wrap="square" lIns="0" tIns="12700" rIns="0" bIns="0" rtlCol="0">
            <a:spAutoFit/>
          </a:bodyPr>
          <a:lstStyle/>
          <a:p>
            <a:pPr marL="12700">
              <a:lnSpc>
                <a:spcPct val="100000"/>
              </a:lnSpc>
              <a:spcBef>
                <a:spcPts val="100"/>
              </a:spcBef>
            </a:pPr>
            <a:r>
              <a:rPr lang="de-DE" sz="1800" spc="105" dirty="0">
                <a:solidFill>
                  <a:srgbClr val="EAFEFE"/>
                </a:solidFill>
                <a:latin typeface="Montserrat" pitchFamily="2" charset="0"/>
                <a:cs typeface="Century Gothic"/>
              </a:rPr>
              <a:t>DURCHFÜHRUNG</a:t>
            </a:r>
            <a:endParaRPr sz="1800" dirty="0">
              <a:latin typeface="Montserrat" pitchFamily="2" charset="0"/>
              <a:cs typeface="Century Gothic"/>
            </a:endParaRPr>
          </a:p>
        </p:txBody>
      </p:sp>
      <p:pic>
        <p:nvPicPr>
          <p:cNvPr id="50" name="Grafik 49">
            <a:extLst>
              <a:ext uri="{FF2B5EF4-FFF2-40B4-BE49-F238E27FC236}">
                <a16:creationId xmlns:a16="http://schemas.microsoft.com/office/drawing/2014/main" id="{61293860-5E23-DFD9-7A7B-C3599FFC89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39961" y="1767180"/>
            <a:ext cx="527855" cy="527855"/>
          </a:xfrm>
          <a:prstGeom prst="rect">
            <a:avLst/>
          </a:prstGeom>
        </p:spPr>
      </p:pic>
      <p:sp>
        <p:nvSpPr>
          <p:cNvPr id="51" name="object 33">
            <a:extLst>
              <a:ext uri="{FF2B5EF4-FFF2-40B4-BE49-F238E27FC236}">
                <a16:creationId xmlns:a16="http://schemas.microsoft.com/office/drawing/2014/main" id="{E1E2FF63-4E44-C027-3C73-436D82F8C2C4}"/>
              </a:ext>
            </a:extLst>
          </p:cNvPr>
          <p:cNvSpPr txBox="1"/>
          <p:nvPr/>
        </p:nvSpPr>
        <p:spPr>
          <a:xfrm>
            <a:off x="9720000" y="2520000"/>
            <a:ext cx="4400784" cy="1679178"/>
          </a:xfrm>
          <a:prstGeom prst="rect">
            <a:avLst/>
          </a:prstGeom>
        </p:spPr>
        <p:txBody>
          <a:bodyPr vert="horz" wrap="square" lIns="0" tIns="12700" rIns="0" bIns="0" rtlCol="0">
            <a:spAutoFit/>
          </a:bodyPr>
          <a:lstStyle/>
          <a:p>
            <a:pPr marL="241300" marR="5080" indent="-228600" algn="just">
              <a:lnSpc>
                <a:spcPct val="118100"/>
              </a:lnSpc>
              <a:spcBef>
                <a:spcPts val="100"/>
              </a:spcBef>
              <a:spcAft>
                <a:spcPts val="600"/>
              </a:spcAft>
              <a:buFont typeface="+mj-lt"/>
              <a:buAutoNum type="arabicPeriod"/>
            </a:pPr>
            <a:r>
              <a:rPr lang="de-DE" sz="1200" dirty="0">
                <a:solidFill>
                  <a:srgbClr val="184569"/>
                </a:solidFill>
                <a:latin typeface="Hind"/>
                <a:cs typeface="Hind"/>
              </a:rPr>
              <a:t>Platziere die Kartonbox vor der Nebelmaschine (Abb. 6) und schalte die Lampe ein.</a:t>
            </a:r>
          </a:p>
          <a:p>
            <a:pPr marL="241300" marR="5080" indent="-228600" algn="just">
              <a:lnSpc>
                <a:spcPct val="118100"/>
              </a:lnSpc>
              <a:spcBef>
                <a:spcPts val="100"/>
              </a:spcBef>
              <a:spcAft>
                <a:spcPts val="600"/>
              </a:spcAft>
              <a:buFont typeface="+mj-lt"/>
              <a:buAutoNum type="arabicPeriod"/>
            </a:pPr>
            <a:r>
              <a:rPr lang="de-DE" sz="1200" dirty="0">
                <a:solidFill>
                  <a:srgbClr val="184569"/>
                </a:solidFill>
                <a:latin typeface="Hind"/>
                <a:cs typeface="Hind"/>
              </a:rPr>
              <a:t>Überprüfe noch einmal die Position des </a:t>
            </a:r>
            <a:r>
              <a:rPr lang="de-DE" sz="1200" dirty="0" err="1">
                <a:solidFill>
                  <a:srgbClr val="184569"/>
                </a:solidFill>
                <a:latin typeface="Hind"/>
                <a:cs typeface="Hind"/>
              </a:rPr>
              <a:t>Calliope</a:t>
            </a:r>
            <a:r>
              <a:rPr lang="de-DE" sz="1200" dirty="0">
                <a:solidFill>
                  <a:srgbClr val="184569"/>
                </a:solidFill>
                <a:latin typeface="Hind"/>
                <a:cs typeface="Hind"/>
              </a:rPr>
              <a:t> und der Lampe.</a:t>
            </a:r>
          </a:p>
          <a:p>
            <a:pPr marL="241300" marR="5080" indent="-228600" algn="just">
              <a:lnSpc>
                <a:spcPct val="118100"/>
              </a:lnSpc>
              <a:spcBef>
                <a:spcPts val="100"/>
              </a:spcBef>
              <a:spcAft>
                <a:spcPts val="600"/>
              </a:spcAft>
              <a:buFont typeface="+mj-lt"/>
              <a:buAutoNum type="arabicPeriod"/>
            </a:pPr>
            <a:r>
              <a:rPr lang="de-DE" sz="1200" dirty="0">
                <a:solidFill>
                  <a:srgbClr val="184569"/>
                </a:solidFill>
                <a:latin typeface="Hind"/>
                <a:cs typeface="Hind"/>
              </a:rPr>
              <a:t>Schließe die Box (Abb. 7).</a:t>
            </a:r>
          </a:p>
          <a:p>
            <a:pPr marL="241300" marR="5080" indent="-228600" algn="just">
              <a:lnSpc>
                <a:spcPct val="118100"/>
              </a:lnSpc>
              <a:spcBef>
                <a:spcPts val="100"/>
              </a:spcBef>
              <a:spcAft>
                <a:spcPts val="600"/>
              </a:spcAft>
              <a:buFont typeface="+mj-lt"/>
              <a:buAutoNum type="arabicPeriod"/>
            </a:pPr>
            <a:r>
              <a:rPr lang="de-DE" sz="1200" dirty="0">
                <a:solidFill>
                  <a:srgbClr val="184569"/>
                </a:solidFill>
                <a:latin typeface="Hind"/>
                <a:cs typeface="Hind"/>
              </a:rPr>
              <a:t>Wenn alles bereit ist:  </a:t>
            </a:r>
          </a:p>
          <a:p>
            <a:pPr marL="241300" marR="5080" lvl="8" indent="-228600">
              <a:lnSpc>
                <a:spcPct val="118100"/>
              </a:lnSpc>
              <a:spcBef>
                <a:spcPts val="100"/>
              </a:spcBef>
              <a:buFont typeface="+mj-lt"/>
              <a:buAutoNum type="arabicPeriod"/>
            </a:pPr>
            <a:endParaRPr sz="1200" dirty="0">
              <a:latin typeface="Hind"/>
              <a:cs typeface="Hind"/>
            </a:endParaRPr>
          </a:p>
        </p:txBody>
      </p:sp>
      <p:pic>
        <p:nvPicPr>
          <p:cNvPr id="58" name="Grafik 57">
            <a:extLst>
              <a:ext uri="{FF2B5EF4-FFF2-40B4-BE49-F238E27FC236}">
                <a16:creationId xmlns:a16="http://schemas.microsoft.com/office/drawing/2014/main" id="{0E696AE2-A8A2-1BDF-9063-667180030EC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82557" y="5169169"/>
            <a:ext cx="2083812" cy="1172144"/>
          </a:xfrm>
          <a:prstGeom prst="rect">
            <a:avLst/>
          </a:prstGeom>
        </p:spPr>
      </p:pic>
      <p:sp>
        <p:nvSpPr>
          <p:cNvPr id="59" name="Textfeld 58">
            <a:extLst>
              <a:ext uri="{FF2B5EF4-FFF2-40B4-BE49-F238E27FC236}">
                <a16:creationId xmlns:a16="http://schemas.microsoft.com/office/drawing/2014/main" id="{78FBDAAA-03C3-1908-79E0-4BDA6FAF8609}"/>
              </a:ext>
            </a:extLst>
          </p:cNvPr>
          <p:cNvSpPr txBox="1"/>
          <p:nvPr/>
        </p:nvSpPr>
        <p:spPr>
          <a:xfrm>
            <a:off x="9951342" y="6341313"/>
            <a:ext cx="599857" cy="246221"/>
          </a:xfrm>
          <a:prstGeom prst="rect">
            <a:avLst/>
          </a:prstGeom>
          <a:noFill/>
        </p:spPr>
        <p:txBody>
          <a:bodyPr wrap="square">
            <a:spAutoFit/>
          </a:bodyPr>
          <a:lstStyle/>
          <a:p>
            <a:r>
              <a:rPr lang="de-DE" sz="1000" dirty="0">
                <a:solidFill>
                  <a:srgbClr val="184569"/>
                </a:solidFill>
                <a:latin typeface="Hind"/>
                <a:cs typeface="Hind"/>
              </a:rPr>
              <a:t>Abb. 6</a:t>
            </a:r>
            <a:endParaRPr lang="de-DE" sz="1000" dirty="0"/>
          </a:p>
        </p:txBody>
      </p:sp>
      <p:pic>
        <p:nvPicPr>
          <p:cNvPr id="61" name="Grafik 60" descr="Drache mit einfarbiger Füllung">
            <a:extLst>
              <a:ext uri="{FF2B5EF4-FFF2-40B4-BE49-F238E27FC236}">
                <a16:creationId xmlns:a16="http://schemas.microsoft.com/office/drawing/2014/main" id="{08CDD9CF-0D2F-2F46-1FC6-FF1B5085702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flipH="1">
            <a:off x="12169013" y="3844922"/>
            <a:ext cx="914400" cy="914400"/>
          </a:xfrm>
          <a:prstGeom prst="rect">
            <a:avLst/>
          </a:prstGeom>
        </p:spPr>
      </p:pic>
      <p:pic>
        <p:nvPicPr>
          <p:cNvPr id="65" name="Grafik 64">
            <a:extLst>
              <a:ext uri="{FF2B5EF4-FFF2-40B4-BE49-F238E27FC236}">
                <a16:creationId xmlns:a16="http://schemas.microsoft.com/office/drawing/2014/main" id="{A2773F55-49C7-390D-E8F8-98C80E5D7F6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0097695">
            <a:off x="11553442" y="3756920"/>
            <a:ext cx="545779" cy="614503"/>
          </a:xfrm>
          <a:prstGeom prst="rect">
            <a:avLst/>
          </a:prstGeom>
        </p:spPr>
      </p:pic>
      <p:pic>
        <p:nvPicPr>
          <p:cNvPr id="67" name="Grafik 66">
            <a:extLst>
              <a:ext uri="{FF2B5EF4-FFF2-40B4-BE49-F238E27FC236}">
                <a16:creationId xmlns:a16="http://schemas.microsoft.com/office/drawing/2014/main" id="{605D2126-348E-30AC-B9B7-DE95AD8CC30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2184638" y="5169168"/>
            <a:ext cx="2083812" cy="1172145"/>
          </a:xfrm>
          <a:prstGeom prst="rect">
            <a:avLst/>
          </a:prstGeom>
        </p:spPr>
      </p:pic>
      <p:sp>
        <p:nvSpPr>
          <p:cNvPr id="68" name="Textfeld 67">
            <a:extLst>
              <a:ext uri="{FF2B5EF4-FFF2-40B4-BE49-F238E27FC236}">
                <a16:creationId xmlns:a16="http://schemas.microsoft.com/office/drawing/2014/main" id="{E327E183-FE19-AB3D-1326-84944D498DEC}"/>
              </a:ext>
            </a:extLst>
          </p:cNvPr>
          <p:cNvSpPr txBox="1"/>
          <p:nvPr/>
        </p:nvSpPr>
        <p:spPr>
          <a:xfrm>
            <a:off x="12129085" y="6333758"/>
            <a:ext cx="599857" cy="246221"/>
          </a:xfrm>
          <a:prstGeom prst="rect">
            <a:avLst/>
          </a:prstGeom>
          <a:noFill/>
        </p:spPr>
        <p:txBody>
          <a:bodyPr wrap="square">
            <a:spAutoFit/>
          </a:bodyPr>
          <a:lstStyle/>
          <a:p>
            <a:r>
              <a:rPr lang="de-DE" sz="1000" dirty="0">
                <a:solidFill>
                  <a:srgbClr val="184569"/>
                </a:solidFill>
                <a:latin typeface="Hind"/>
                <a:cs typeface="Hind"/>
              </a:rPr>
              <a:t>Abb. 7</a:t>
            </a:r>
            <a:endParaRPr lang="de-DE" sz="1000" dirty="0"/>
          </a:p>
        </p:txBody>
      </p:sp>
      <p:sp>
        <p:nvSpPr>
          <p:cNvPr id="24" name="object 32">
            <a:extLst>
              <a:ext uri="{FF2B5EF4-FFF2-40B4-BE49-F238E27FC236}">
                <a16:creationId xmlns:a16="http://schemas.microsoft.com/office/drawing/2014/main" id="{3909D8B7-19DC-9EE2-01A5-BE7433CB4AEF}"/>
              </a:ext>
            </a:extLst>
          </p:cNvPr>
          <p:cNvSpPr txBox="1"/>
          <p:nvPr/>
        </p:nvSpPr>
        <p:spPr>
          <a:xfrm>
            <a:off x="11359517" y="7188597"/>
            <a:ext cx="2542095" cy="289823"/>
          </a:xfrm>
          <a:prstGeom prst="rect">
            <a:avLst/>
          </a:prstGeom>
        </p:spPr>
        <p:txBody>
          <a:bodyPr vert="horz" wrap="square" lIns="0" tIns="12700" rIns="0" bIns="0" rtlCol="0">
            <a:spAutoFit/>
          </a:bodyPr>
          <a:lstStyle/>
          <a:p>
            <a:pPr marL="12700">
              <a:lnSpc>
                <a:spcPct val="100000"/>
              </a:lnSpc>
              <a:spcBef>
                <a:spcPts val="100"/>
              </a:spcBef>
            </a:pPr>
            <a:r>
              <a:rPr lang="de-DE" sz="1800" spc="105" dirty="0">
                <a:solidFill>
                  <a:srgbClr val="EAFEFE"/>
                </a:solidFill>
                <a:latin typeface="Montserrat" pitchFamily="2" charset="0"/>
                <a:cs typeface="Century Gothic"/>
              </a:rPr>
              <a:t>ZUSATZ</a:t>
            </a:r>
            <a:r>
              <a:rPr sz="1800" spc="105" dirty="0">
                <a:solidFill>
                  <a:srgbClr val="EAFEFE"/>
                </a:solidFill>
                <a:latin typeface="Montserrat" pitchFamily="2" charset="0"/>
                <a:cs typeface="Century Gothic"/>
              </a:rPr>
              <a:t>AUFGABE</a:t>
            </a:r>
            <a:r>
              <a:rPr lang="de-DE" sz="1800" spc="105" dirty="0">
                <a:solidFill>
                  <a:srgbClr val="EAFEFE"/>
                </a:solidFill>
                <a:latin typeface="Montserrat" pitchFamily="2" charset="0"/>
                <a:cs typeface="Century Gothic"/>
              </a:rPr>
              <a:t>N</a:t>
            </a:r>
            <a:endParaRPr sz="1800" dirty="0">
              <a:latin typeface="Montserrat" pitchFamily="2" charset="0"/>
              <a:cs typeface="Century Gothic"/>
            </a:endParaRPr>
          </a:p>
        </p:txBody>
      </p:sp>
      <p:pic>
        <p:nvPicPr>
          <p:cNvPr id="29" name="object 14">
            <a:extLst>
              <a:ext uri="{FF2B5EF4-FFF2-40B4-BE49-F238E27FC236}">
                <a16:creationId xmlns:a16="http://schemas.microsoft.com/office/drawing/2014/main" id="{CF8E7940-170D-F232-C1AC-5D27C8BEE1EC}"/>
              </a:ext>
            </a:extLst>
          </p:cNvPr>
          <p:cNvPicPr/>
          <p:nvPr/>
        </p:nvPicPr>
        <p:blipFill rotWithShape="1">
          <a:blip r:embed="rId3" cstate="print"/>
          <a:srcRect b="92608"/>
          <a:stretch/>
        </p:blipFill>
        <p:spPr>
          <a:xfrm flipH="1">
            <a:off x="11026800" y="7121418"/>
            <a:ext cx="4094879" cy="424800"/>
          </a:xfrm>
          <a:prstGeom prst="rect">
            <a:avLst/>
          </a:prstGeom>
        </p:spPr>
      </p:pic>
      <p:sp>
        <p:nvSpPr>
          <p:cNvPr id="34" name="object 32">
            <a:extLst>
              <a:ext uri="{FF2B5EF4-FFF2-40B4-BE49-F238E27FC236}">
                <a16:creationId xmlns:a16="http://schemas.microsoft.com/office/drawing/2014/main" id="{21712C38-9A2A-35F9-C0FC-E0B4E5E8CF12}"/>
              </a:ext>
            </a:extLst>
          </p:cNvPr>
          <p:cNvSpPr txBox="1"/>
          <p:nvPr/>
        </p:nvSpPr>
        <p:spPr>
          <a:xfrm>
            <a:off x="11906988" y="7185442"/>
            <a:ext cx="1261431" cy="289823"/>
          </a:xfrm>
          <a:prstGeom prst="rect">
            <a:avLst/>
          </a:prstGeom>
        </p:spPr>
        <p:txBody>
          <a:bodyPr vert="horz" wrap="square" lIns="0" tIns="12700" rIns="0" bIns="0" rtlCol="0">
            <a:spAutoFit/>
          </a:bodyPr>
          <a:lstStyle/>
          <a:p>
            <a:pPr marL="12700">
              <a:lnSpc>
                <a:spcPct val="100000"/>
              </a:lnSpc>
              <a:spcBef>
                <a:spcPts val="100"/>
              </a:spcBef>
            </a:pPr>
            <a:r>
              <a:rPr lang="de-DE" sz="1800" spc="105" dirty="0">
                <a:solidFill>
                  <a:srgbClr val="EAFEFE"/>
                </a:solidFill>
                <a:latin typeface="Montserrat" pitchFamily="2" charset="0"/>
                <a:cs typeface="Century Gothic"/>
              </a:rPr>
              <a:t>ABBAU</a:t>
            </a:r>
            <a:endParaRPr sz="1800" dirty="0">
              <a:latin typeface="Montserrat" pitchFamily="2" charset="0"/>
              <a:cs typeface="Century Gothic"/>
            </a:endParaRPr>
          </a:p>
        </p:txBody>
      </p:sp>
      <p:pic>
        <p:nvPicPr>
          <p:cNvPr id="40" name="Grafik 39">
            <a:extLst>
              <a:ext uri="{FF2B5EF4-FFF2-40B4-BE49-F238E27FC236}">
                <a16:creationId xmlns:a16="http://schemas.microsoft.com/office/drawing/2014/main" id="{7B9A588F-29E5-627F-82FE-E8C30236CF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02828" y="7099300"/>
            <a:ext cx="527855" cy="527855"/>
          </a:xfrm>
          <a:prstGeom prst="rect">
            <a:avLst/>
          </a:prstGeom>
        </p:spPr>
      </p:pic>
      <p:sp>
        <p:nvSpPr>
          <p:cNvPr id="48" name="object 33">
            <a:extLst>
              <a:ext uri="{FF2B5EF4-FFF2-40B4-BE49-F238E27FC236}">
                <a16:creationId xmlns:a16="http://schemas.microsoft.com/office/drawing/2014/main" id="{B8EE4931-19AB-2529-A090-F69E9FA445C2}"/>
              </a:ext>
            </a:extLst>
          </p:cNvPr>
          <p:cNvSpPr txBox="1"/>
          <p:nvPr/>
        </p:nvSpPr>
        <p:spPr>
          <a:xfrm>
            <a:off x="9720000" y="7861300"/>
            <a:ext cx="4400784" cy="1897058"/>
          </a:xfrm>
          <a:prstGeom prst="rect">
            <a:avLst/>
          </a:prstGeom>
        </p:spPr>
        <p:txBody>
          <a:bodyPr vert="horz" wrap="square" lIns="0" tIns="12700" rIns="0" bIns="0" rtlCol="0">
            <a:spAutoFit/>
          </a:bodyPr>
          <a:lstStyle/>
          <a:p>
            <a:pPr marL="241300" marR="5080" lvl="8" indent="-228600" algn="just">
              <a:lnSpc>
                <a:spcPct val="118100"/>
              </a:lnSpc>
              <a:spcBef>
                <a:spcPts val="100"/>
              </a:spcBef>
              <a:spcAft>
                <a:spcPts val="600"/>
              </a:spcAft>
              <a:buFont typeface="+mj-lt"/>
              <a:buAutoNum type="arabicPeriod"/>
            </a:pPr>
            <a:r>
              <a:rPr lang="de-DE" sz="1200" dirty="0">
                <a:solidFill>
                  <a:srgbClr val="1D4970"/>
                </a:solidFill>
                <a:latin typeface="Hind"/>
                <a:cs typeface="Hind"/>
              </a:rPr>
              <a:t>Nimm den </a:t>
            </a:r>
            <a:r>
              <a:rPr lang="de-DE" sz="1200" dirty="0" err="1">
                <a:solidFill>
                  <a:srgbClr val="1D4970"/>
                </a:solidFill>
                <a:latin typeface="Hind"/>
                <a:cs typeface="Hind"/>
              </a:rPr>
              <a:t>Calliope</a:t>
            </a:r>
            <a:r>
              <a:rPr lang="de-DE" sz="1200" dirty="0">
                <a:solidFill>
                  <a:srgbClr val="1D4970"/>
                </a:solidFill>
                <a:latin typeface="Hind"/>
                <a:cs typeface="Hind"/>
              </a:rPr>
              <a:t> aus der Petrischale, schalte ihn aus, entferne die Batterien aus dem Batteriefach und verpacke alles sorgfältig in der </a:t>
            </a:r>
            <a:r>
              <a:rPr lang="de-DE" sz="1200" dirty="0" err="1">
                <a:solidFill>
                  <a:srgbClr val="1D4970"/>
                </a:solidFill>
                <a:latin typeface="Hind"/>
                <a:cs typeface="Hind"/>
              </a:rPr>
              <a:t>Calliope</a:t>
            </a:r>
            <a:r>
              <a:rPr lang="de-DE" sz="1200" dirty="0">
                <a:solidFill>
                  <a:srgbClr val="1D4970"/>
                </a:solidFill>
                <a:latin typeface="Hind"/>
                <a:cs typeface="Hind"/>
              </a:rPr>
              <a:t>-Schachtel.</a:t>
            </a:r>
          </a:p>
          <a:p>
            <a:pPr marL="241300" marR="5080" lvl="8" indent="-228600" algn="just">
              <a:lnSpc>
                <a:spcPct val="118100"/>
              </a:lnSpc>
              <a:spcBef>
                <a:spcPts val="100"/>
              </a:spcBef>
              <a:spcAft>
                <a:spcPts val="600"/>
              </a:spcAft>
              <a:buFont typeface="+mj-lt"/>
              <a:buAutoNum type="arabicPeriod"/>
            </a:pPr>
            <a:r>
              <a:rPr lang="de-DE" sz="1200" dirty="0">
                <a:solidFill>
                  <a:srgbClr val="1D4970"/>
                </a:solidFill>
                <a:latin typeface="Hind"/>
                <a:cs typeface="Hind"/>
              </a:rPr>
              <a:t>Reinige die Petrischale und das Glas der Taschenlampe.</a:t>
            </a:r>
          </a:p>
          <a:p>
            <a:pPr marL="241300" marR="5080" lvl="8" indent="-228600" algn="just">
              <a:lnSpc>
                <a:spcPct val="118100"/>
              </a:lnSpc>
              <a:spcBef>
                <a:spcPts val="100"/>
              </a:spcBef>
              <a:spcAft>
                <a:spcPts val="600"/>
              </a:spcAft>
              <a:buFont typeface="+mj-lt"/>
              <a:buAutoNum type="arabicPeriod"/>
            </a:pPr>
            <a:r>
              <a:rPr lang="de-DE" sz="1200" dirty="0">
                <a:solidFill>
                  <a:srgbClr val="1D4970"/>
                </a:solidFill>
                <a:latin typeface="Hind"/>
                <a:cs typeface="Hind"/>
              </a:rPr>
              <a:t>Lege die Karton-Box vorsichtig wieder flach zusammen.</a:t>
            </a:r>
          </a:p>
          <a:p>
            <a:pPr marL="241300" marR="5080" lvl="8" indent="-228600" algn="just">
              <a:lnSpc>
                <a:spcPct val="118100"/>
              </a:lnSpc>
              <a:spcBef>
                <a:spcPts val="100"/>
              </a:spcBef>
              <a:spcAft>
                <a:spcPts val="600"/>
              </a:spcAft>
              <a:buFont typeface="+mj-lt"/>
              <a:buAutoNum type="arabicPeriod"/>
            </a:pPr>
            <a:r>
              <a:rPr lang="de-DE" sz="1200" dirty="0">
                <a:solidFill>
                  <a:srgbClr val="1D4970"/>
                </a:solidFill>
                <a:latin typeface="Hind"/>
                <a:cs typeface="Hind"/>
              </a:rPr>
              <a:t>Bringe alle Materialien zu ihrem Ablageort.</a:t>
            </a:r>
          </a:p>
          <a:p>
            <a:pPr marL="241300" marR="5080" lvl="8" indent="-228600">
              <a:lnSpc>
                <a:spcPct val="118100"/>
              </a:lnSpc>
              <a:spcBef>
                <a:spcPts val="100"/>
              </a:spcBef>
              <a:spcAft>
                <a:spcPts val="600"/>
              </a:spcAft>
              <a:buFont typeface="+mj-lt"/>
              <a:buAutoNum type="arabicPeriod"/>
            </a:pPr>
            <a:endParaRPr sz="1200" dirty="0">
              <a:solidFill>
                <a:srgbClr val="1D4970"/>
              </a:solidFill>
              <a:latin typeface="Hind"/>
              <a:cs typeface="Hind"/>
            </a:endParaRPr>
          </a:p>
        </p:txBody>
      </p:sp>
      <p:sp>
        <p:nvSpPr>
          <p:cNvPr id="53" name="object 27">
            <a:extLst>
              <a:ext uri="{FF2B5EF4-FFF2-40B4-BE49-F238E27FC236}">
                <a16:creationId xmlns:a16="http://schemas.microsoft.com/office/drawing/2014/main" id="{A93C7CE4-CB3A-9417-25DC-2120F549DF2B}"/>
              </a:ext>
            </a:extLst>
          </p:cNvPr>
          <p:cNvSpPr/>
          <p:nvPr/>
        </p:nvSpPr>
        <p:spPr>
          <a:xfrm>
            <a:off x="939798" y="1722396"/>
            <a:ext cx="2508252" cy="1740516"/>
          </a:xfrm>
          <a:custGeom>
            <a:avLst/>
            <a:gdLst/>
            <a:ahLst/>
            <a:cxnLst/>
            <a:rect l="l" t="t" r="r" b="b"/>
            <a:pathLst>
              <a:path w="6137909" h="2908300">
                <a:moveTo>
                  <a:pt x="183400" y="0"/>
                </a:moveTo>
                <a:lnTo>
                  <a:pt x="134700" y="6562"/>
                </a:lnTo>
                <a:lnTo>
                  <a:pt x="90905" y="25074"/>
                </a:lnTo>
                <a:lnTo>
                  <a:pt x="53776" y="53776"/>
                </a:lnTo>
                <a:lnTo>
                  <a:pt x="25074" y="90905"/>
                </a:lnTo>
                <a:lnTo>
                  <a:pt x="6562" y="134700"/>
                </a:lnTo>
                <a:lnTo>
                  <a:pt x="0" y="183400"/>
                </a:lnTo>
                <a:lnTo>
                  <a:pt x="0" y="2724556"/>
                </a:lnTo>
                <a:lnTo>
                  <a:pt x="6562" y="2773257"/>
                </a:lnTo>
                <a:lnTo>
                  <a:pt x="25074" y="2817054"/>
                </a:lnTo>
                <a:lnTo>
                  <a:pt x="53776" y="2854186"/>
                </a:lnTo>
                <a:lnTo>
                  <a:pt x="90905" y="2882891"/>
                </a:lnTo>
                <a:lnTo>
                  <a:pt x="134700" y="2901406"/>
                </a:lnTo>
                <a:lnTo>
                  <a:pt x="183400" y="2907969"/>
                </a:lnTo>
                <a:lnTo>
                  <a:pt x="5954204" y="2907969"/>
                </a:lnTo>
                <a:lnTo>
                  <a:pt x="6002899" y="2901406"/>
                </a:lnTo>
                <a:lnTo>
                  <a:pt x="6046693" y="2882891"/>
                </a:lnTo>
                <a:lnTo>
                  <a:pt x="6083823" y="2854186"/>
                </a:lnTo>
                <a:lnTo>
                  <a:pt x="6112527" y="2817054"/>
                </a:lnTo>
                <a:lnTo>
                  <a:pt x="6131042" y="2773257"/>
                </a:lnTo>
                <a:lnTo>
                  <a:pt x="6137605" y="2724556"/>
                </a:lnTo>
                <a:lnTo>
                  <a:pt x="6137605" y="183400"/>
                </a:lnTo>
                <a:lnTo>
                  <a:pt x="6131042" y="134700"/>
                </a:lnTo>
                <a:lnTo>
                  <a:pt x="6112527" y="90905"/>
                </a:lnTo>
                <a:lnTo>
                  <a:pt x="6083823" y="53776"/>
                </a:lnTo>
                <a:lnTo>
                  <a:pt x="6046693" y="25074"/>
                </a:lnTo>
                <a:lnTo>
                  <a:pt x="6002899" y="6562"/>
                </a:lnTo>
                <a:lnTo>
                  <a:pt x="5954204" y="0"/>
                </a:lnTo>
                <a:lnTo>
                  <a:pt x="183400" y="0"/>
                </a:lnTo>
                <a:close/>
              </a:path>
            </a:pathLst>
          </a:custGeom>
          <a:ln w="50800">
            <a:solidFill>
              <a:srgbClr val="93AEC5"/>
            </a:solidFill>
          </a:ln>
        </p:spPr>
        <p:txBody>
          <a:bodyPr wrap="square" lIns="0" tIns="0" rIns="0" bIns="0" rtlCol="0"/>
          <a:lstStyle/>
          <a:p>
            <a:endParaRPr/>
          </a:p>
        </p:txBody>
      </p:sp>
      <p:sp>
        <p:nvSpPr>
          <p:cNvPr id="101" name="Rechteck: eine Ecke abgerundet 100">
            <a:extLst>
              <a:ext uri="{FF2B5EF4-FFF2-40B4-BE49-F238E27FC236}">
                <a16:creationId xmlns:a16="http://schemas.microsoft.com/office/drawing/2014/main" id="{F1146CFE-A565-37AF-CCF9-EDA7BBED3FA5}"/>
              </a:ext>
            </a:extLst>
          </p:cNvPr>
          <p:cNvSpPr/>
          <p:nvPr/>
        </p:nvSpPr>
        <p:spPr>
          <a:xfrm rot="10800000">
            <a:off x="14814000" y="7468044"/>
            <a:ext cx="306000" cy="2138635"/>
          </a:xfrm>
          <a:prstGeom prst="round1Rect">
            <a:avLst>
              <a:gd name="adj" fmla="val 50000"/>
            </a:avLst>
          </a:prstGeom>
          <a:gradFill flip="none" rotWithShape="0">
            <a:gsLst>
              <a:gs pos="100000">
                <a:srgbClr val="1E4A71"/>
              </a:gs>
              <a:gs pos="80000">
                <a:srgbClr val="446B8D"/>
              </a:gs>
              <a:gs pos="50000">
                <a:srgbClr val="A9C3DA"/>
              </a:gs>
              <a:gs pos="17000">
                <a:srgbClr val="C0D9E9"/>
              </a:gs>
              <a:gs pos="56000">
                <a:srgbClr val="7C9DB8"/>
              </a:gs>
            </a:gsLst>
            <a:lin ang="54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5" name="object 31">
            <a:extLst>
              <a:ext uri="{FF2B5EF4-FFF2-40B4-BE49-F238E27FC236}">
                <a16:creationId xmlns:a16="http://schemas.microsoft.com/office/drawing/2014/main" id="{DD87577E-8AB8-9DB9-CCCB-E1540A6315CF}"/>
              </a:ext>
            </a:extLst>
          </p:cNvPr>
          <p:cNvSpPr txBox="1"/>
          <p:nvPr/>
        </p:nvSpPr>
        <p:spPr>
          <a:xfrm>
            <a:off x="4938592" y="10269730"/>
            <a:ext cx="5662151" cy="158120"/>
          </a:xfrm>
          <a:prstGeom prst="rect">
            <a:avLst/>
          </a:prstGeom>
        </p:spPr>
        <p:txBody>
          <a:bodyPr vert="horz" wrap="square" lIns="0" tIns="12700" rIns="0" bIns="0" rtlCol="0">
            <a:spAutoFit/>
          </a:bodyPr>
          <a:lstStyle/>
          <a:p>
            <a:pPr marL="12700" marR="114935" algn="just">
              <a:lnSpc>
                <a:spcPct val="118100"/>
              </a:lnSpc>
              <a:spcBef>
                <a:spcPts val="815"/>
              </a:spcBef>
            </a:pPr>
            <a:r>
              <a:rPr lang="en-US" sz="800" baseline="30000" dirty="0">
                <a:solidFill>
                  <a:srgbClr val="184569"/>
                </a:solidFill>
                <a:latin typeface="Hind"/>
                <a:cs typeface="Hind"/>
              </a:rPr>
              <a:t>Abb. 1 – Abb. 7 </a:t>
            </a:r>
            <a:r>
              <a:rPr lang="en-US" sz="800" baseline="30000" dirty="0" err="1">
                <a:solidFill>
                  <a:srgbClr val="184569"/>
                </a:solidFill>
                <a:latin typeface="Hind"/>
                <a:cs typeface="Hind"/>
              </a:rPr>
              <a:t>erstellt</a:t>
            </a:r>
            <a:r>
              <a:rPr lang="en-US" sz="800" baseline="30000" dirty="0">
                <a:solidFill>
                  <a:srgbClr val="184569"/>
                </a:solidFill>
                <a:latin typeface="Hind"/>
                <a:cs typeface="Hind"/>
              </a:rPr>
              <a:t> von Dr. Thomas </a:t>
            </a:r>
            <a:r>
              <a:rPr lang="en-US" sz="800" baseline="30000" dirty="0" err="1">
                <a:solidFill>
                  <a:srgbClr val="184569"/>
                </a:solidFill>
                <a:latin typeface="Hind"/>
                <a:cs typeface="Hind"/>
              </a:rPr>
              <a:t>Becka</a:t>
            </a:r>
            <a:endParaRPr sz="800" dirty="0">
              <a:solidFill>
                <a:srgbClr val="184569"/>
              </a:solidFill>
              <a:latin typeface="Hind"/>
              <a:cs typeface="Hind"/>
            </a:endParaRPr>
          </a:p>
        </p:txBody>
      </p:sp>
      <p:sp>
        <p:nvSpPr>
          <p:cNvPr id="99" name="Rechteck: eine Ecke abgerundet 98">
            <a:extLst>
              <a:ext uri="{FF2B5EF4-FFF2-40B4-BE49-F238E27FC236}">
                <a16:creationId xmlns:a16="http://schemas.microsoft.com/office/drawing/2014/main" id="{4EBBFE30-9DE1-0B6A-02BF-59C4C90FC319}"/>
              </a:ext>
            </a:extLst>
          </p:cNvPr>
          <p:cNvSpPr/>
          <p:nvPr/>
        </p:nvSpPr>
        <p:spPr>
          <a:xfrm rot="10800000">
            <a:off x="14813983" y="2178100"/>
            <a:ext cx="306000" cy="4464000"/>
          </a:xfrm>
          <a:prstGeom prst="round1Rect">
            <a:avLst>
              <a:gd name="adj" fmla="val 50000"/>
            </a:avLst>
          </a:prstGeom>
          <a:gradFill flip="none" rotWithShape="0">
            <a:gsLst>
              <a:gs pos="100000">
                <a:srgbClr val="1E4A71"/>
              </a:gs>
              <a:gs pos="93000">
                <a:srgbClr val="446B8D"/>
              </a:gs>
              <a:gs pos="30000">
                <a:srgbClr val="A9C3DA"/>
              </a:gs>
              <a:gs pos="17000">
                <a:srgbClr val="C0D9E9"/>
              </a:gs>
              <a:gs pos="56000">
                <a:srgbClr val="7C9DB8"/>
              </a:gs>
            </a:gsLst>
            <a:lin ang="54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420222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object 2">
            <a:extLst>
              <a:ext uri="{FF2B5EF4-FFF2-40B4-BE49-F238E27FC236}">
                <a16:creationId xmlns:a16="http://schemas.microsoft.com/office/drawing/2014/main" id="{E2A62952-C821-A457-0968-94491016EEC0}"/>
              </a:ext>
            </a:extLst>
          </p:cNvPr>
          <p:cNvSpPr/>
          <p:nvPr/>
        </p:nvSpPr>
        <p:spPr>
          <a:xfrm>
            <a:off x="5987034" y="0"/>
            <a:ext cx="9133205" cy="1336675"/>
          </a:xfrm>
          <a:custGeom>
            <a:avLst/>
            <a:gdLst/>
            <a:ahLst/>
            <a:cxnLst/>
            <a:rect l="l" t="t" r="r" b="b"/>
            <a:pathLst>
              <a:path w="9133205" h="1336675">
                <a:moveTo>
                  <a:pt x="0" y="1336497"/>
                </a:moveTo>
                <a:lnTo>
                  <a:pt x="9132951" y="1336497"/>
                </a:lnTo>
                <a:lnTo>
                  <a:pt x="9132951" y="0"/>
                </a:lnTo>
                <a:lnTo>
                  <a:pt x="0" y="0"/>
                </a:lnTo>
                <a:lnTo>
                  <a:pt x="0" y="1336497"/>
                </a:lnTo>
                <a:close/>
              </a:path>
            </a:pathLst>
          </a:custGeom>
          <a:solidFill>
            <a:srgbClr val="C9DEEC"/>
          </a:solidFill>
        </p:spPr>
        <p:txBody>
          <a:bodyPr wrap="square" lIns="0" tIns="0" rIns="0" bIns="0" rtlCol="0"/>
          <a:lstStyle/>
          <a:p>
            <a:endParaRPr/>
          </a:p>
        </p:txBody>
      </p:sp>
      <p:sp>
        <p:nvSpPr>
          <p:cNvPr id="3" name="object 3"/>
          <p:cNvSpPr>
            <a:spLocks noGrp="1" noRot="1" noMove="1" noResize="1" noEditPoints="1" noAdjustHandles="1" noChangeArrowheads="1" noChangeShapeType="1"/>
          </p:cNvSpPr>
          <p:nvPr/>
        </p:nvSpPr>
        <p:spPr>
          <a:xfrm>
            <a:off x="0" y="10077754"/>
            <a:ext cx="11669395" cy="614680"/>
          </a:xfrm>
          <a:custGeom>
            <a:avLst/>
            <a:gdLst/>
            <a:ahLst/>
            <a:cxnLst/>
            <a:rect l="l" t="t" r="r" b="b"/>
            <a:pathLst>
              <a:path w="11669395" h="614679">
                <a:moveTo>
                  <a:pt x="0" y="614248"/>
                </a:moveTo>
                <a:lnTo>
                  <a:pt x="11669395" y="614248"/>
                </a:lnTo>
                <a:lnTo>
                  <a:pt x="11669395" y="0"/>
                </a:lnTo>
                <a:lnTo>
                  <a:pt x="0" y="0"/>
                </a:lnTo>
                <a:lnTo>
                  <a:pt x="0" y="614248"/>
                </a:lnTo>
                <a:close/>
              </a:path>
            </a:pathLst>
          </a:custGeom>
          <a:solidFill>
            <a:srgbClr val="C9DEEC"/>
          </a:solidFill>
        </p:spPr>
        <p:txBody>
          <a:bodyPr wrap="square" lIns="0" tIns="0" rIns="0" bIns="0" rtlCol="0"/>
          <a:lstStyle/>
          <a:p>
            <a:endParaRPr/>
          </a:p>
        </p:txBody>
      </p:sp>
      <p:sp>
        <p:nvSpPr>
          <p:cNvPr id="5" name="object 5"/>
          <p:cNvSpPr/>
          <p:nvPr/>
        </p:nvSpPr>
        <p:spPr>
          <a:xfrm>
            <a:off x="11669394" y="10077754"/>
            <a:ext cx="3450590" cy="614680"/>
          </a:xfrm>
          <a:custGeom>
            <a:avLst/>
            <a:gdLst/>
            <a:ahLst/>
            <a:cxnLst/>
            <a:rect l="l" t="t" r="r" b="b"/>
            <a:pathLst>
              <a:path w="3450590" h="614679">
                <a:moveTo>
                  <a:pt x="3450590" y="0"/>
                </a:moveTo>
                <a:lnTo>
                  <a:pt x="0" y="0"/>
                </a:lnTo>
                <a:lnTo>
                  <a:pt x="0" y="614248"/>
                </a:lnTo>
                <a:lnTo>
                  <a:pt x="3450590" y="614248"/>
                </a:lnTo>
                <a:lnTo>
                  <a:pt x="3450590" y="0"/>
                </a:lnTo>
                <a:close/>
              </a:path>
            </a:pathLst>
          </a:custGeom>
          <a:solidFill>
            <a:srgbClr val="184569"/>
          </a:solidFill>
        </p:spPr>
        <p:txBody>
          <a:bodyPr wrap="square" lIns="0" tIns="0" rIns="0" bIns="0" rtlCol="0"/>
          <a:lstStyle/>
          <a:p>
            <a:endParaRPr dirty="0"/>
          </a:p>
        </p:txBody>
      </p:sp>
      <p:grpSp>
        <p:nvGrpSpPr>
          <p:cNvPr id="10" name="object 10"/>
          <p:cNvGrpSpPr>
            <a:grpSpLocks noGrp="1" noUngrp="1" noRot="1" noMove="1" noResize="1"/>
          </p:cNvGrpSpPr>
          <p:nvPr/>
        </p:nvGrpSpPr>
        <p:grpSpPr>
          <a:xfrm>
            <a:off x="9684004" y="8034007"/>
            <a:ext cx="5436235" cy="2658110"/>
            <a:chOff x="9684004" y="8034007"/>
            <a:chExt cx="5436235" cy="2658110"/>
          </a:xfrm>
        </p:grpSpPr>
        <p:sp>
          <p:nvSpPr>
            <p:cNvPr id="11" name="object 11"/>
            <p:cNvSpPr>
              <a:spLocks noGrp="1" noRot="1" noMove="1" noResize="1" noEditPoints="1" noAdjustHandles="1" noChangeArrowheads="1" noChangeShapeType="1"/>
            </p:cNvSpPr>
            <p:nvPr/>
          </p:nvSpPr>
          <p:spPr>
            <a:xfrm>
              <a:off x="10092606" y="8303978"/>
              <a:ext cx="2485390" cy="2388235"/>
            </a:xfrm>
            <a:custGeom>
              <a:avLst/>
              <a:gdLst/>
              <a:ahLst/>
              <a:cxnLst/>
              <a:rect l="l" t="t" r="r" b="b"/>
              <a:pathLst>
                <a:path w="2485390" h="2388234">
                  <a:moveTo>
                    <a:pt x="1242593" y="0"/>
                  </a:moveTo>
                  <a:lnTo>
                    <a:pt x="1194930" y="901"/>
                  </a:lnTo>
                  <a:lnTo>
                    <a:pt x="1147721" y="3583"/>
                  </a:lnTo>
                  <a:lnTo>
                    <a:pt x="1100997" y="8013"/>
                  </a:lnTo>
                  <a:lnTo>
                    <a:pt x="1054792" y="14160"/>
                  </a:lnTo>
                  <a:lnTo>
                    <a:pt x="1009138" y="21990"/>
                  </a:lnTo>
                  <a:lnTo>
                    <a:pt x="964066" y="31473"/>
                  </a:lnTo>
                  <a:lnTo>
                    <a:pt x="919608" y="42574"/>
                  </a:lnTo>
                  <a:lnTo>
                    <a:pt x="875798" y="55262"/>
                  </a:lnTo>
                  <a:lnTo>
                    <a:pt x="832667" y="69505"/>
                  </a:lnTo>
                  <a:lnTo>
                    <a:pt x="790246" y="85270"/>
                  </a:lnTo>
                  <a:lnTo>
                    <a:pt x="748570" y="102526"/>
                  </a:lnTo>
                  <a:lnTo>
                    <a:pt x="707669" y="121238"/>
                  </a:lnTo>
                  <a:lnTo>
                    <a:pt x="667576" y="141377"/>
                  </a:lnTo>
                  <a:lnTo>
                    <a:pt x="628322" y="162908"/>
                  </a:lnTo>
                  <a:lnTo>
                    <a:pt x="589941" y="185800"/>
                  </a:lnTo>
                  <a:lnTo>
                    <a:pt x="552465" y="210020"/>
                  </a:lnTo>
                  <a:lnTo>
                    <a:pt x="515924" y="235536"/>
                  </a:lnTo>
                  <a:lnTo>
                    <a:pt x="480353" y="262316"/>
                  </a:lnTo>
                  <a:lnTo>
                    <a:pt x="445782" y="290328"/>
                  </a:lnTo>
                  <a:lnTo>
                    <a:pt x="412244" y="319539"/>
                  </a:lnTo>
                  <a:lnTo>
                    <a:pt x="379772" y="349916"/>
                  </a:lnTo>
                  <a:lnTo>
                    <a:pt x="348397" y="381428"/>
                  </a:lnTo>
                  <a:lnTo>
                    <a:pt x="318151" y="414042"/>
                  </a:lnTo>
                  <a:lnTo>
                    <a:pt x="289067" y="447727"/>
                  </a:lnTo>
                  <a:lnTo>
                    <a:pt x="261177" y="482448"/>
                  </a:lnTo>
                  <a:lnTo>
                    <a:pt x="234514" y="518175"/>
                  </a:lnTo>
                  <a:lnTo>
                    <a:pt x="209108" y="554875"/>
                  </a:lnTo>
                  <a:lnTo>
                    <a:pt x="184993" y="592515"/>
                  </a:lnTo>
                  <a:lnTo>
                    <a:pt x="162200" y="631064"/>
                  </a:lnTo>
                  <a:lnTo>
                    <a:pt x="140763" y="670488"/>
                  </a:lnTo>
                  <a:lnTo>
                    <a:pt x="120712" y="710756"/>
                  </a:lnTo>
                  <a:lnTo>
                    <a:pt x="102080" y="751836"/>
                  </a:lnTo>
                  <a:lnTo>
                    <a:pt x="84900" y="793694"/>
                  </a:lnTo>
                  <a:lnTo>
                    <a:pt x="69203" y="836300"/>
                  </a:lnTo>
                  <a:lnTo>
                    <a:pt x="55022" y="879619"/>
                  </a:lnTo>
                  <a:lnTo>
                    <a:pt x="42389" y="923621"/>
                  </a:lnTo>
                  <a:lnTo>
                    <a:pt x="31336" y="968272"/>
                  </a:lnTo>
                  <a:lnTo>
                    <a:pt x="21895" y="1013541"/>
                  </a:lnTo>
                  <a:lnTo>
                    <a:pt x="14098" y="1059395"/>
                  </a:lnTo>
                  <a:lnTo>
                    <a:pt x="7978" y="1105802"/>
                  </a:lnTo>
                  <a:lnTo>
                    <a:pt x="3567" y="1152729"/>
                  </a:lnTo>
                  <a:lnTo>
                    <a:pt x="897" y="1200145"/>
                  </a:lnTo>
                  <a:lnTo>
                    <a:pt x="0" y="1248016"/>
                  </a:lnTo>
                  <a:lnTo>
                    <a:pt x="897" y="1295886"/>
                  </a:lnTo>
                  <a:lnTo>
                    <a:pt x="3567" y="1343301"/>
                  </a:lnTo>
                  <a:lnTo>
                    <a:pt x="7978" y="1390227"/>
                  </a:lnTo>
                  <a:lnTo>
                    <a:pt x="14098" y="1436633"/>
                  </a:lnTo>
                  <a:lnTo>
                    <a:pt x="21895" y="1482486"/>
                  </a:lnTo>
                  <a:lnTo>
                    <a:pt x="31336" y="1527755"/>
                  </a:lnTo>
                  <a:lnTo>
                    <a:pt x="42389" y="1572405"/>
                  </a:lnTo>
                  <a:lnTo>
                    <a:pt x="55022" y="1616407"/>
                  </a:lnTo>
                  <a:lnTo>
                    <a:pt x="69203" y="1659726"/>
                  </a:lnTo>
                  <a:lnTo>
                    <a:pt x="84900" y="1702330"/>
                  </a:lnTo>
                  <a:lnTo>
                    <a:pt x="102080" y="1744188"/>
                  </a:lnTo>
                  <a:lnTo>
                    <a:pt x="120712" y="1785267"/>
                  </a:lnTo>
                  <a:lnTo>
                    <a:pt x="140763" y="1825535"/>
                  </a:lnTo>
                  <a:lnTo>
                    <a:pt x="162200" y="1864959"/>
                  </a:lnTo>
                  <a:lnTo>
                    <a:pt x="184993" y="1903507"/>
                  </a:lnTo>
                  <a:lnTo>
                    <a:pt x="209108" y="1941147"/>
                  </a:lnTo>
                  <a:lnTo>
                    <a:pt x="234514" y="1977847"/>
                  </a:lnTo>
                  <a:lnTo>
                    <a:pt x="261177" y="2013573"/>
                  </a:lnTo>
                  <a:lnTo>
                    <a:pt x="289067" y="2048295"/>
                  </a:lnTo>
                  <a:lnTo>
                    <a:pt x="318151" y="2081978"/>
                  </a:lnTo>
                  <a:lnTo>
                    <a:pt x="348397" y="2114592"/>
                  </a:lnTo>
                  <a:lnTo>
                    <a:pt x="379772" y="2146104"/>
                  </a:lnTo>
                  <a:lnTo>
                    <a:pt x="412244" y="2176481"/>
                  </a:lnTo>
                  <a:lnTo>
                    <a:pt x="445782" y="2205692"/>
                  </a:lnTo>
                  <a:lnTo>
                    <a:pt x="480353" y="2233703"/>
                  </a:lnTo>
                  <a:lnTo>
                    <a:pt x="515924" y="2260483"/>
                  </a:lnTo>
                  <a:lnTo>
                    <a:pt x="552465" y="2286000"/>
                  </a:lnTo>
                  <a:lnTo>
                    <a:pt x="589941" y="2310220"/>
                  </a:lnTo>
                  <a:lnTo>
                    <a:pt x="628322" y="2333112"/>
                  </a:lnTo>
                  <a:lnTo>
                    <a:pt x="667576" y="2354643"/>
                  </a:lnTo>
                  <a:lnTo>
                    <a:pt x="707669" y="2374781"/>
                  </a:lnTo>
                  <a:lnTo>
                    <a:pt x="736614" y="2388024"/>
                  </a:lnTo>
                  <a:lnTo>
                    <a:pt x="1748574" y="2388024"/>
                  </a:lnTo>
                  <a:lnTo>
                    <a:pt x="1817613" y="2354643"/>
                  </a:lnTo>
                  <a:lnTo>
                    <a:pt x="1856867" y="2333112"/>
                  </a:lnTo>
                  <a:lnTo>
                    <a:pt x="1895248" y="2310220"/>
                  </a:lnTo>
                  <a:lnTo>
                    <a:pt x="1932725" y="2286000"/>
                  </a:lnTo>
                  <a:lnTo>
                    <a:pt x="1969266" y="2260483"/>
                  </a:lnTo>
                  <a:lnTo>
                    <a:pt x="2004838" y="2233703"/>
                  </a:lnTo>
                  <a:lnTo>
                    <a:pt x="2039409" y="2205692"/>
                  </a:lnTo>
                  <a:lnTo>
                    <a:pt x="2072947" y="2176481"/>
                  </a:lnTo>
                  <a:lnTo>
                    <a:pt x="2105420" y="2146104"/>
                  </a:lnTo>
                  <a:lnTo>
                    <a:pt x="2136796" y="2114592"/>
                  </a:lnTo>
                  <a:lnTo>
                    <a:pt x="2167042" y="2081978"/>
                  </a:lnTo>
                  <a:lnTo>
                    <a:pt x="2196126" y="2048295"/>
                  </a:lnTo>
                  <a:lnTo>
                    <a:pt x="2224016" y="2013573"/>
                  </a:lnTo>
                  <a:lnTo>
                    <a:pt x="2250681" y="1977847"/>
                  </a:lnTo>
                  <a:lnTo>
                    <a:pt x="2276087" y="1941147"/>
                  </a:lnTo>
                  <a:lnTo>
                    <a:pt x="2300202" y="1903507"/>
                  </a:lnTo>
                  <a:lnTo>
                    <a:pt x="2322995" y="1864959"/>
                  </a:lnTo>
                  <a:lnTo>
                    <a:pt x="2344433" y="1825535"/>
                  </a:lnTo>
                  <a:lnTo>
                    <a:pt x="2364484" y="1785267"/>
                  </a:lnTo>
                  <a:lnTo>
                    <a:pt x="2383116" y="1744188"/>
                  </a:lnTo>
                  <a:lnTo>
                    <a:pt x="2400297" y="1702330"/>
                  </a:lnTo>
                  <a:lnTo>
                    <a:pt x="2415994" y="1659726"/>
                  </a:lnTo>
                  <a:lnTo>
                    <a:pt x="2430175" y="1616407"/>
                  </a:lnTo>
                  <a:lnTo>
                    <a:pt x="2442808" y="1572405"/>
                  </a:lnTo>
                  <a:lnTo>
                    <a:pt x="2453862" y="1527755"/>
                  </a:lnTo>
                  <a:lnTo>
                    <a:pt x="2463303" y="1482486"/>
                  </a:lnTo>
                  <a:lnTo>
                    <a:pt x="2471100" y="1436633"/>
                  </a:lnTo>
                  <a:lnTo>
                    <a:pt x="2477220" y="1390227"/>
                  </a:lnTo>
                  <a:lnTo>
                    <a:pt x="2481631" y="1343301"/>
                  </a:lnTo>
                  <a:lnTo>
                    <a:pt x="2484302" y="1295886"/>
                  </a:lnTo>
                  <a:lnTo>
                    <a:pt x="2485199" y="1248016"/>
                  </a:lnTo>
                  <a:lnTo>
                    <a:pt x="2484302" y="1200145"/>
                  </a:lnTo>
                  <a:lnTo>
                    <a:pt x="2481631" y="1152729"/>
                  </a:lnTo>
                  <a:lnTo>
                    <a:pt x="2477220" y="1105802"/>
                  </a:lnTo>
                  <a:lnTo>
                    <a:pt x="2471100" y="1059395"/>
                  </a:lnTo>
                  <a:lnTo>
                    <a:pt x="2463303" y="1013541"/>
                  </a:lnTo>
                  <a:lnTo>
                    <a:pt x="2453862" y="968272"/>
                  </a:lnTo>
                  <a:lnTo>
                    <a:pt x="2442808" y="923621"/>
                  </a:lnTo>
                  <a:lnTo>
                    <a:pt x="2430175" y="879619"/>
                  </a:lnTo>
                  <a:lnTo>
                    <a:pt x="2415994" y="836300"/>
                  </a:lnTo>
                  <a:lnTo>
                    <a:pt x="2400297" y="793694"/>
                  </a:lnTo>
                  <a:lnTo>
                    <a:pt x="2383116" y="751836"/>
                  </a:lnTo>
                  <a:lnTo>
                    <a:pt x="2364484" y="710756"/>
                  </a:lnTo>
                  <a:lnTo>
                    <a:pt x="2344433" y="670488"/>
                  </a:lnTo>
                  <a:lnTo>
                    <a:pt x="2322995" y="631064"/>
                  </a:lnTo>
                  <a:lnTo>
                    <a:pt x="2300202" y="592515"/>
                  </a:lnTo>
                  <a:lnTo>
                    <a:pt x="2276087" y="554875"/>
                  </a:lnTo>
                  <a:lnTo>
                    <a:pt x="2250681" y="518175"/>
                  </a:lnTo>
                  <a:lnTo>
                    <a:pt x="2224016" y="482448"/>
                  </a:lnTo>
                  <a:lnTo>
                    <a:pt x="2196126" y="447727"/>
                  </a:lnTo>
                  <a:lnTo>
                    <a:pt x="2167042" y="414042"/>
                  </a:lnTo>
                  <a:lnTo>
                    <a:pt x="2136796" y="381428"/>
                  </a:lnTo>
                  <a:lnTo>
                    <a:pt x="2105420" y="349916"/>
                  </a:lnTo>
                  <a:lnTo>
                    <a:pt x="2072947" y="319539"/>
                  </a:lnTo>
                  <a:lnTo>
                    <a:pt x="2039409" y="290328"/>
                  </a:lnTo>
                  <a:lnTo>
                    <a:pt x="2004838" y="262316"/>
                  </a:lnTo>
                  <a:lnTo>
                    <a:pt x="1969266" y="235536"/>
                  </a:lnTo>
                  <a:lnTo>
                    <a:pt x="1932725" y="210020"/>
                  </a:lnTo>
                  <a:lnTo>
                    <a:pt x="1895248" y="185800"/>
                  </a:lnTo>
                  <a:lnTo>
                    <a:pt x="1856867" y="162908"/>
                  </a:lnTo>
                  <a:lnTo>
                    <a:pt x="1817613" y="141377"/>
                  </a:lnTo>
                  <a:lnTo>
                    <a:pt x="1777519" y="121238"/>
                  </a:lnTo>
                  <a:lnTo>
                    <a:pt x="1736618" y="102526"/>
                  </a:lnTo>
                  <a:lnTo>
                    <a:pt x="1694941" y="85270"/>
                  </a:lnTo>
                  <a:lnTo>
                    <a:pt x="1652521" y="69505"/>
                  </a:lnTo>
                  <a:lnTo>
                    <a:pt x="1609389" y="55262"/>
                  </a:lnTo>
                  <a:lnTo>
                    <a:pt x="1565578" y="42574"/>
                  </a:lnTo>
                  <a:lnTo>
                    <a:pt x="1521121" y="31473"/>
                  </a:lnTo>
                  <a:lnTo>
                    <a:pt x="1476049" y="21990"/>
                  </a:lnTo>
                  <a:lnTo>
                    <a:pt x="1430394" y="14160"/>
                  </a:lnTo>
                  <a:lnTo>
                    <a:pt x="1384189" y="8013"/>
                  </a:lnTo>
                  <a:lnTo>
                    <a:pt x="1337465" y="3583"/>
                  </a:lnTo>
                  <a:lnTo>
                    <a:pt x="1290256" y="901"/>
                  </a:lnTo>
                  <a:lnTo>
                    <a:pt x="1242593" y="0"/>
                  </a:lnTo>
                  <a:close/>
                </a:path>
              </a:pathLst>
            </a:custGeom>
            <a:solidFill>
              <a:srgbClr val="9DB7CB"/>
            </a:solidFill>
          </p:spPr>
          <p:txBody>
            <a:bodyPr wrap="square" lIns="0" tIns="0" rIns="0" bIns="0" rtlCol="0"/>
            <a:lstStyle/>
            <a:p>
              <a:endParaRPr/>
            </a:p>
          </p:txBody>
        </p:sp>
        <p:sp>
          <p:nvSpPr>
            <p:cNvPr id="12" name="object 12"/>
            <p:cNvSpPr>
              <a:spLocks noGrp="1" noRot="1" noMove="1" noResize="1" noEditPoints="1" noAdjustHandles="1" noChangeArrowheads="1" noChangeShapeType="1"/>
            </p:cNvSpPr>
            <p:nvPr/>
          </p:nvSpPr>
          <p:spPr>
            <a:xfrm>
              <a:off x="10422966" y="8303978"/>
              <a:ext cx="2485390" cy="2388235"/>
            </a:xfrm>
            <a:custGeom>
              <a:avLst/>
              <a:gdLst/>
              <a:ahLst/>
              <a:cxnLst/>
              <a:rect l="l" t="t" r="r" b="b"/>
              <a:pathLst>
                <a:path w="2485390" h="2388234">
                  <a:moveTo>
                    <a:pt x="1242593" y="0"/>
                  </a:moveTo>
                  <a:lnTo>
                    <a:pt x="1194930" y="901"/>
                  </a:lnTo>
                  <a:lnTo>
                    <a:pt x="1147721" y="3583"/>
                  </a:lnTo>
                  <a:lnTo>
                    <a:pt x="1100997" y="8013"/>
                  </a:lnTo>
                  <a:lnTo>
                    <a:pt x="1054792" y="14160"/>
                  </a:lnTo>
                  <a:lnTo>
                    <a:pt x="1009138" y="21990"/>
                  </a:lnTo>
                  <a:lnTo>
                    <a:pt x="964066" y="31473"/>
                  </a:lnTo>
                  <a:lnTo>
                    <a:pt x="919608" y="42574"/>
                  </a:lnTo>
                  <a:lnTo>
                    <a:pt x="875798" y="55262"/>
                  </a:lnTo>
                  <a:lnTo>
                    <a:pt x="832667" y="69505"/>
                  </a:lnTo>
                  <a:lnTo>
                    <a:pt x="790246" y="85270"/>
                  </a:lnTo>
                  <a:lnTo>
                    <a:pt x="748570" y="102526"/>
                  </a:lnTo>
                  <a:lnTo>
                    <a:pt x="707669" y="121238"/>
                  </a:lnTo>
                  <a:lnTo>
                    <a:pt x="667576" y="141377"/>
                  </a:lnTo>
                  <a:lnTo>
                    <a:pt x="628322" y="162908"/>
                  </a:lnTo>
                  <a:lnTo>
                    <a:pt x="589941" y="185800"/>
                  </a:lnTo>
                  <a:lnTo>
                    <a:pt x="552465" y="210020"/>
                  </a:lnTo>
                  <a:lnTo>
                    <a:pt x="515924" y="235536"/>
                  </a:lnTo>
                  <a:lnTo>
                    <a:pt x="480353" y="262316"/>
                  </a:lnTo>
                  <a:lnTo>
                    <a:pt x="445782" y="290328"/>
                  </a:lnTo>
                  <a:lnTo>
                    <a:pt x="412244" y="319539"/>
                  </a:lnTo>
                  <a:lnTo>
                    <a:pt x="379772" y="349916"/>
                  </a:lnTo>
                  <a:lnTo>
                    <a:pt x="348397" y="381428"/>
                  </a:lnTo>
                  <a:lnTo>
                    <a:pt x="318151" y="414042"/>
                  </a:lnTo>
                  <a:lnTo>
                    <a:pt x="289067" y="447727"/>
                  </a:lnTo>
                  <a:lnTo>
                    <a:pt x="261177" y="482448"/>
                  </a:lnTo>
                  <a:lnTo>
                    <a:pt x="234514" y="518175"/>
                  </a:lnTo>
                  <a:lnTo>
                    <a:pt x="209108" y="554875"/>
                  </a:lnTo>
                  <a:lnTo>
                    <a:pt x="184993" y="592515"/>
                  </a:lnTo>
                  <a:lnTo>
                    <a:pt x="162200" y="631064"/>
                  </a:lnTo>
                  <a:lnTo>
                    <a:pt x="140763" y="670488"/>
                  </a:lnTo>
                  <a:lnTo>
                    <a:pt x="120712" y="710756"/>
                  </a:lnTo>
                  <a:lnTo>
                    <a:pt x="102080" y="751836"/>
                  </a:lnTo>
                  <a:lnTo>
                    <a:pt x="84900" y="793694"/>
                  </a:lnTo>
                  <a:lnTo>
                    <a:pt x="69203" y="836300"/>
                  </a:lnTo>
                  <a:lnTo>
                    <a:pt x="55022" y="879619"/>
                  </a:lnTo>
                  <a:lnTo>
                    <a:pt x="42389" y="923621"/>
                  </a:lnTo>
                  <a:lnTo>
                    <a:pt x="31336" y="968272"/>
                  </a:lnTo>
                  <a:lnTo>
                    <a:pt x="21895" y="1013541"/>
                  </a:lnTo>
                  <a:lnTo>
                    <a:pt x="14098" y="1059395"/>
                  </a:lnTo>
                  <a:lnTo>
                    <a:pt x="7978" y="1105802"/>
                  </a:lnTo>
                  <a:lnTo>
                    <a:pt x="3567" y="1152729"/>
                  </a:lnTo>
                  <a:lnTo>
                    <a:pt x="897" y="1200145"/>
                  </a:lnTo>
                  <a:lnTo>
                    <a:pt x="0" y="1248016"/>
                  </a:lnTo>
                  <a:lnTo>
                    <a:pt x="897" y="1295886"/>
                  </a:lnTo>
                  <a:lnTo>
                    <a:pt x="3567" y="1343301"/>
                  </a:lnTo>
                  <a:lnTo>
                    <a:pt x="7978" y="1390227"/>
                  </a:lnTo>
                  <a:lnTo>
                    <a:pt x="14098" y="1436633"/>
                  </a:lnTo>
                  <a:lnTo>
                    <a:pt x="21895" y="1482486"/>
                  </a:lnTo>
                  <a:lnTo>
                    <a:pt x="31336" y="1527755"/>
                  </a:lnTo>
                  <a:lnTo>
                    <a:pt x="42389" y="1572405"/>
                  </a:lnTo>
                  <a:lnTo>
                    <a:pt x="55022" y="1616407"/>
                  </a:lnTo>
                  <a:lnTo>
                    <a:pt x="69203" y="1659726"/>
                  </a:lnTo>
                  <a:lnTo>
                    <a:pt x="84900" y="1702330"/>
                  </a:lnTo>
                  <a:lnTo>
                    <a:pt x="102080" y="1744188"/>
                  </a:lnTo>
                  <a:lnTo>
                    <a:pt x="120712" y="1785267"/>
                  </a:lnTo>
                  <a:lnTo>
                    <a:pt x="140763" y="1825535"/>
                  </a:lnTo>
                  <a:lnTo>
                    <a:pt x="162200" y="1864959"/>
                  </a:lnTo>
                  <a:lnTo>
                    <a:pt x="184993" y="1903507"/>
                  </a:lnTo>
                  <a:lnTo>
                    <a:pt x="209108" y="1941147"/>
                  </a:lnTo>
                  <a:lnTo>
                    <a:pt x="234514" y="1977847"/>
                  </a:lnTo>
                  <a:lnTo>
                    <a:pt x="261177" y="2013573"/>
                  </a:lnTo>
                  <a:lnTo>
                    <a:pt x="289067" y="2048295"/>
                  </a:lnTo>
                  <a:lnTo>
                    <a:pt x="318151" y="2081978"/>
                  </a:lnTo>
                  <a:lnTo>
                    <a:pt x="348397" y="2114592"/>
                  </a:lnTo>
                  <a:lnTo>
                    <a:pt x="379772" y="2146104"/>
                  </a:lnTo>
                  <a:lnTo>
                    <a:pt x="412244" y="2176481"/>
                  </a:lnTo>
                  <a:lnTo>
                    <a:pt x="445782" y="2205692"/>
                  </a:lnTo>
                  <a:lnTo>
                    <a:pt x="480353" y="2233703"/>
                  </a:lnTo>
                  <a:lnTo>
                    <a:pt x="515924" y="2260483"/>
                  </a:lnTo>
                  <a:lnTo>
                    <a:pt x="552465" y="2286000"/>
                  </a:lnTo>
                  <a:lnTo>
                    <a:pt x="589941" y="2310220"/>
                  </a:lnTo>
                  <a:lnTo>
                    <a:pt x="628322" y="2333112"/>
                  </a:lnTo>
                  <a:lnTo>
                    <a:pt x="667576" y="2354643"/>
                  </a:lnTo>
                  <a:lnTo>
                    <a:pt x="707669" y="2374781"/>
                  </a:lnTo>
                  <a:lnTo>
                    <a:pt x="736614" y="2388024"/>
                  </a:lnTo>
                  <a:lnTo>
                    <a:pt x="1748574" y="2388024"/>
                  </a:lnTo>
                  <a:lnTo>
                    <a:pt x="1817613" y="2354643"/>
                  </a:lnTo>
                  <a:lnTo>
                    <a:pt x="1856867" y="2333112"/>
                  </a:lnTo>
                  <a:lnTo>
                    <a:pt x="1895248" y="2310220"/>
                  </a:lnTo>
                  <a:lnTo>
                    <a:pt x="1932725" y="2286000"/>
                  </a:lnTo>
                  <a:lnTo>
                    <a:pt x="1969266" y="2260483"/>
                  </a:lnTo>
                  <a:lnTo>
                    <a:pt x="2004838" y="2233703"/>
                  </a:lnTo>
                  <a:lnTo>
                    <a:pt x="2039409" y="2205692"/>
                  </a:lnTo>
                  <a:lnTo>
                    <a:pt x="2072947" y="2176481"/>
                  </a:lnTo>
                  <a:lnTo>
                    <a:pt x="2105420" y="2146104"/>
                  </a:lnTo>
                  <a:lnTo>
                    <a:pt x="2136796" y="2114592"/>
                  </a:lnTo>
                  <a:lnTo>
                    <a:pt x="2167042" y="2081978"/>
                  </a:lnTo>
                  <a:lnTo>
                    <a:pt x="2196126" y="2048295"/>
                  </a:lnTo>
                  <a:lnTo>
                    <a:pt x="2224016" y="2013573"/>
                  </a:lnTo>
                  <a:lnTo>
                    <a:pt x="2250681" y="1977847"/>
                  </a:lnTo>
                  <a:lnTo>
                    <a:pt x="2276087" y="1941147"/>
                  </a:lnTo>
                  <a:lnTo>
                    <a:pt x="2300202" y="1903507"/>
                  </a:lnTo>
                  <a:lnTo>
                    <a:pt x="2322995" y="1864959"/>
                  </a:lnTo>
                  <a:lnTo>
                    <a:pt x="2344433" y="1825535"/>
                  </a:lnTo>
                  <a:lnTo>
                    <a:pt x="2364484" y="1785267"/>
                  </a:lnTo>
                  <a:lnTo>
                    <a:pt x="2383116" y="1744188"/>
                  </a:lnTo>
                  <a:lnTo>
                    <a:pt x="2400297" y="1702330"/>
                  </a:lnTo>
                  <a:lnTo>
                    <a:pt x="2415994" y="1659726"/>
                  </a:lnTo>
                  <a:lnTo>
                    <a:pt x="2430175" y="1616407"/>
                  </a:lnTo>
                  <a:lnTo>
                    <a:pt x="2442808" y="1572405"/>
                  </a:lnTo>
                  <a:lnTo>
                    <a:pt x="2453862" y="1527755"/>
                  </a:lnTo>
                  <a:lnTo>
                    <a:pt x="2463303" y="1482486"/>
                  </a:lnTo>
                  <a:lnTo>
                    <a:pt x="2471100" y="1436633"/>
                  </a:lnTo>
                  <a:lnTo>
                    <a:pt x="2477220" y="1390227"/>
                  </a:lnTo>
                  <a:lnTo>
                    <a:pt x="2481631" y="1343301"/>
                  </a:lnTo>
                  <a:lnTo>
                    <a:pt x="2484302" y="1295886"/>
                  </a:lnTo>
                  <a:lnTo>
                    <a:pt x="2485199" y="1248016"/>
                  </a:lnTo>
                  <a:lnTo>
                    <a:pt x="2484302" y="1200145"/>
                  </a:lnTo>
                  <a:lnTo>
                    <a:pt x="2481631" y="1152729"/>
                  </a:lnTo>
                  <a:lnTo>
                    <a:pt x="2477220" y="1105802"/>
                  </a:lnTo>
                  <a:lnTo>
                    <a:pt x="2471100" y="1059395"/>
                  </a:lnTo>
                  <a:lnTo>
                    <a:pt x="2463303" y="1013541"/>
                  </a:lnTo>
                  <a:lnTo>
                    <a:pt x="2453862" y="968272"/>
                  </a:lnTo>
                  <a:lnTo>
                    <a:pt x="2442808" y="923621"/>
                  </a:lnTo>
                  <a:lnTo>
                    <a:pt x="2430175" y="879619"/>
                  </a:lnTo>
                  <a:lnTo>
                    <a:pt x="2415994" y="836300"/>
                  </a:lnTo>
                  <a:lnTo>
                    <a:pt x="2400297" y="793694"/>
                  </a:lnTo>
                  <a:lnTo>
                    <a:pt x="2383116" y="751836"/>
                  </a:lnTo>
                  <a:lnTo>
                    <a:pt x="2364484" y="710756"/>
                  </a:lnTo>
                  <a:lnTo>
                    <a:pt x="2344433" y="670488"/>
                  </a:lnTo>
                  <a:lnTo>
                    <a:pt x="2322995" y="631064"/>
                  </a:lnTo>
                  <a:lnTo>
                    <a:pt x="2300202" y="592515"/>
                  </a:lnTo>
                  <a:lnTo>
                    <a:pt x="2276087" y="554875"/>
                  </a:lnTo>
                  <a:lnTo>
                    <a:pt x="2250681" y="518175"/>
                  </a:lnTo>
                  <a:lnTo>
                    <a:pt x="2224016" y="482448"/>
                  </a:lnTo>
                  <a:lnTo>
                    <a:pt x="2196126" y="447727"/>
                  </a:lnTo>
                  <a:lnTo>
                    <a:pt x="2167042" y="414042"/>
                  </a:lnTo>
                  <a:lnTo>
                    <a:pt x="2136796" y="381428"/>
                  </a:lnTo>
                  <a:lnTo>
                    <a:pt x="2105420" y="349916"/>
                  </a:lnTo>
                  <a:lnTo>
                    <a:pt x="2072947" y="319539"/>
                  </a:lnTo>
                  <a:lnTo>
                    <a:pt x="2039409" y="290328"/>
                  </a:lnTo>
                  <a:lnTo>
                    <a:pt x="2004838" y="262316"/>
                  </a:lnTo>
                  <a:lnTo>
                    <a:pt x="1969266" y="235536"/>
                  </a:lnTo>
                  <a:lnTo>
                    <a:pt x="1932725" y="210020"/>
                  </a:lnTo>
                  <a:lnTo>
                    <a:pt x="1895248" y="185800"/>
                  </a:lnTo>
                  <a:lnTo>
                    <a:pt x="1856867" y="162908"/>
                  </a:lnTo>
                  <a:lnTo>
                    <a:pt x="1817613" y="141377"/>
                  </a:lnTo>
                  <a:lnTo>
                    <a:pt x="1777519" y="121238"/>
                  </a:lnTo>
                  <a:lnTo>
                    <a:pt x="1736618" y="102526"/>
                  </a:lnTo>
                  <a:lnTo>
                    <a:pt x="1694941" y="85270"/>
                  </a:lnTo>
                  <a:lnTo>
                    <a:pt x="1652521" y="69505"/>
                  </a:lnTo>
                  <a:lnTo>
                    <a:pt x="1609389" y="55262"/>
                  </a:lnTo>
                  <a:lnTo>
                    <a:pt x="1565578" y="42574"/>
                  </a:lnTo>
                  <a:lnTo>
                    <a:pt x="1521121" y="31473"/>
                  </a:lnTo>
                  <a:lnTo>
                    <a:pt x="1476049" y="21990"/>
                  </a:lnTo>
                  <a:lnTo>
                    <a:pt x="1430394" y="14160"/>
                  </a:lnTo>
                  <a:lnTo>
                    <a:pt x="1384189" y="8013"/>
                  </a:lnTo>
                  <a:lnTo>
                    <a:pt x="1337465" y="3583"/>
                  </a:lnTo>
                  <a:lnTo>
                    <a:pt x="1290256" y="901"/>
                  </a:lnTo>
                  <a:lnTo>
                    <a:pt x="1242593" y="0"/>
                  </a:lnTo>
                  <a:close/>
                </a:path>
              </a:pathLst>
            </a:custGeom>
            <a:solidFill>
              <a:srgbClr val="184569"/>
            </a:solidFill>
          </p:spPr>
          <p:txBody>
            <a:bodyPr wrap="square" lIns="0" tIns="0" rIns="0" bIns="0" rtlCol="0"/>
            <a:lstStyle/>
            <a:p>
              <a:endParaRPr/>
            </a:p>
          </p:txBody>
        </p:sp>
        <p:sp>
          <p:nvSpPr>
            <p:cNvPr id="13" name="object 13"/>
            <p:cNvSpPr>
              <a:spLocks noGrp="1" noRot="1" noMove="1" noResize="1" noEditPoints="1" noAdjustHandles="1" noChangeArrowheads="1" noChangeShapeType="1"/>
            </p:cNvSpPr>
            <p:nvPr/>
          </p:nvSpPr>
          <p:spPr>
            <a:xfrm>
              <a:off x="9684004" y="8034007"/>
              <a:ext cx="5436235" cy="2044064"/>
            </a:xfrm>
            <a:custGeom>
              <a:avLst/>
              <a:gdLst/>
              <a:ahLst/>
              <a:cxnLst/>
              <a:rect l="l" t="t" r="r" b="b"/>
              <a:pathLst>
                <a:path w="5436234" h="2044065">
                  <a:moveTo>
                    <a:pt x="0" y="2043747"/>
                  </a:moveTo>
                  <a:lnTo>
                    <a:pt x="5435981" y="2043747"/>
                  </a:lnTo>
                  <a:lnTo>
                    <a:pt x="5435981" y="0"/>
                  </a:lnTo>
                  <a:lnTo>
                    <a:pt x="0" y="0"/>
                  </a:lnTo>
                  <a:lnTo>
                    <a:pt x="0" y="2043747"/>
                  </a:lnTo>
                  <a:close/>
                </a:path>
              </a:pathLst>
            </a:custGeom>
            <a:solidFill>
              <a:srgbClr val="FFFFFF"/>
            </a:solidFill>
          </p:spPr>
          <p:txBody>
            <a:bodyPr wrap="square" lIns="0" tIns="0" rIns="0" bIns="0" rtlCol="0"/>
            <a:lstStyle/>
            <a:p>
              <a:endParaRPr/>
            </a:p>
          </p:txBody>
        </p:sp>
      </p:grpSp>
      <p:sp>
        <p:nvSpPr>
          <p:cNvPr id="70" name="object 70"/>
          <p:cNvSpPr txBox="1"/>
          <p:nvPr/>
        </p:nvSpPr>
        <p:spPr>
          <a:xfrm>
            <a:off x="14616000" y="10250299"/>
            <a:ext cx="205740" cy="197490"/>
          </a:xfrm>
          <a:prstGeom prst="rect">
            <a:avLst/>
          </a:prstGeom>
        </p:spPr>
        <p:txBody>
          <a:bodyPr vert="horz" wrap="square" lIns="0" tIns="12700" rIns="0" bIns="0" rtlCol="0">
            <a:spAutoFit/>
          </a:bodyPr>
          <a:lstStyle/>
          <a:p>
            <a:pPr marL="12700">
              <a:lnSpc>
                <a:spcPct val="100000"/>
              </a:lnSpc>
              <a:spcBef>
                <a:spcPts val="100"/>
              </a:spcBef>
            </a:pPr>
            <a:r>
              <a:rPr lang="de-DE" sz="1200" spc="-25" dirty="0">
                <a:solidFill>
                  <a:srgbClr val="EAFEFE"/>
                </a:solidFill>
                <a:latin typeface="Montserrat" pitchFamily="2" charset="0"/>
                <a:cs typeface="Century Gothic"/>
              </a:rPr>
              <a:t>17</a:t>
            </a:r>
            <a:endParaRPr sz="1200" dirty="0">
              <a:latin typeface="Montserrat" pitchFamily="2" charset="0"/>
              <a:cs typeface="Century Gothic"/>
            </a:endParaRPr>
          </a:p>
        </p:txBody>
      </p:sp>
      <p:sp>
        <p:nvSpPr>
          <p:cNvPr id="71" name="object 71"/>
          <p:cNvSpPr txBox="1"/>
          <p:nvPr/>
        </p:nvSpPr>
        <p:spPr>
          <a:xfrm>
            <a:off x="288000" y="10250299"/>
            <a:ext cx="205740" cy="197490"/>
          </a:xfrm>
          <a:prstGeom prst="rect">
            <a:avLst/>
          </a:prstGeom>
        </p:spPr>
        <p:txBody>
          <a:bodyPr vert="horz" wrap="square" lIns="0" tIns="12700" rIns="0" bIns="0" rtlCol="0">
            <a:spAutoFit/>
          </a:bodyPr>
          <a:lstStyle/>
          <a:p>
            <a:pPr marL="12700">
              <a:lnSpc>
                <a:spcPct val="100000"/>
              </a:lnSpc>
              <a:spcBef>
                <a:spcPts val="100"/>
              </a:spcBef>
            </a:pPr>
            <a:r>
              <a:rPr lang="de-DE" sz="1200" spc="-25" dirty="0">
                <a:solidFill>
                  <a:srgbClr val="184569"/>
                </a:solidFill>
                <a:latin typeface="Montserrat" pitchFamily="2" charset="0"/>
                <a:cs typeface="Century Gothic"/>
              </a:rPr>
              <a:t>16</a:t>
            </a:r>
            <a:endParaRPr sz="1200" dirty="0">
              <a:latin typeface="Montserrat" pitchFamily="2" charset="0"/>
              <a:cs typeface="Century Gothic"/>
            </a:endParaRPr>
          </a:p>
        </p:txBody>
      </p:sp>
      <p:grpSp>
        <p:nvGrpSpPr>
          <p:cNvPr id="4" name="object 15">
            <a:extLst>
              <a:ext uri="{FF2B5EF4-FFF2-40B4-BE49-F238E27FC236}">
                <a16:creationId xmlns:a16="http://schemas.microsoft.com/office/drawing/2014/main" id="{91082460-0C82-3174-D8DA-506C470274C8}"/>
              </a:ext>
            </a:extLst>
          </p:cNvPr>
          <p:cNvGrpSpPr/>
          <p:nvPr/>
        </p:nvGrpSpPr>
        <p:grpSpPr>
          <a:xfrm>
            <a:off x="515997" y="1765300"/>
            <a:ext cx="6561711" cy="1825023"/>
            <a:chOff x="515997" y="1795027"/>
            <a:chExt cx="6561711" cy="1825023"/>
          </a:xfrm>
        </p:grpSpPr>
        <p:sp>
          <p:nvSpPr>
            <p:cNvPr id="6" name="object 16">
              <a:extLst>
                <a:ext uri="{FF2B5EF4-FFF2-40B4-BE49-F238E27FC236}">
                  <a16:creationId xmlns:a16="http://schemas.microsoft.com/office/drawing/2014/main" id="{962F5628-B197-4D1F-C97C-9140C96919DA}"/>
                </a:ext>
              </a:extLst>
            </p:cNvPr>
            <p:cNvSpPr/>
            <p:nvPr/>
          </p:nvSpPr>
          <p:spPr>
            <a:xfrm>
              <a:off x="515997" y="2183060"/>
              <a:ext cx="2188210" cy="445770"/>
            </a:xfrm>
            <a:custGeom>
              <a:avLst/>
              <a:gdLst/>
              <a:ahLst/>
              <a:cxnLst/>
              <a:rect l="l" t="t" r="r" b="b"/>
              <a:pathLst>
                <a:path w="2188210" h="445769">
                  <a:moveTo>
                    <a:pt x="2083955" y="0"/>
                  </a:moveTo>
                  <a:lnTo>
                    <a:pt x="103682" y="0"/>
                  </a:lnTo>
                  <a:lnTo>
                    <a:pt x="63323" y="8147"/>
                  </a:lnTo>
                  <a:lnTo>
                    <a:pt x="30367" y="30367"/>
                  </a:lnTo>
                  <a:lnTo>
                    <a:pt x="8147" y="63323"/>
                  </a:lnTo>
                  <a:lnTo>
                    <a:pt x="0" y="103682"/>
                  </a:lnTo>
                  <a:lnTo>
                    <a:pt x="0" y="341820"/>
                  </a:lnTo>
                  <a:lnTo>
                    <a:pt x="8147" y="382179"/>
                  </a:lnTo>
                  <a:lnTo>
                    <a:pt x="30367" y="415136"/>
                  </a:lnTo>
                  <a:lnTo>
                    <a:pt x="63323" y="437355"/>
                  </a:lnTo>
                  <a:lnTo>
                    <a:pt x="103682" y="445503"/>
                  </a:lnTo>
                  <a:lnTo>
                    <a:pt x="2083955" y="445503"/>
                  </a:lnTo>
                  <a:lnTo>
                    <a:pt x="2124307" y="437355"/>
                  </a:lnTo>
                  <a:lnTo>
                    <a:pt x="2157260" y="415136"/>
                  </a:lnTo>
                  <a:lnTo>
                    <a:pt x="2179478" y="382179"/>
                  </a:lnTo>
                  <a:lnTo>
                    <a:pt x="2187625" y="341820"/>
                  </a:lnTo>
                  <a:lnTo>
                    <a:pt x="2187625" y="103682"/>
                  </a:lnTo>
                  <a:lnTo>
                    <a:pt x="2179478" y="63323"/>
                  </a:lnTo>
                  <a:lnTo>
                    <a:pt x="2157260" y="30367"/>
                  </a:lnTo>
                  <a:lnTo>
                    <a:pt x="2124307" y="8147"/>
                  </a:lnTo>
                  <a:lnTo>
                    <a:pt x="2083955" y="0"/>
                  </a:lnTo>
                  <a:close/>
                </a:path>
              </a:pathLst>
            </a:custGeom>
            <a:solidFill>
              <a:srgbClr val="93AEC5"/>
            </a:solidFill>
          </p:spPr>
          <p:txBody>
            <a:bodyPr wrap="square" lIns="0" tIns="0" rIns="0" bIns="0" rtlCol="0"/>
            <a:lstStyle/>
            <a:p>
              <a:endParaRPr/>
            </a:p>
          </p:txBody>
        </p:sp>
        <p:sp>
          <p:nvSpPr>
            <p:cNvPr id="7" name="object 17">
              <a:extLst>
                <a:ext uri="{FF2B5EF4-FFF2-40B4-BE49-F238E27FC236}">
                  <a16:creationId xmlns:a16="http://schemas.microsoft.com/office/drawing/2014/main" id="{E162E69B-7A4C-11E6-213E-164FEF616067}"/>
                </a:ext>
              </a:extLst>
            </p:cNvPr>
            <p:cNvSpPr/>
            <p:nvPr/>
          </p:nvSpPr>
          <p:spPr>
            <a:xfrm>
              <a:off x="939798" y="1795027"/>
              <a:ext cx="6137910" cy="1825023"/>
            </a:xfrm>
            <a:custGeom>
              <a:avLst/>
              <a:gdLst/>
              <a:ahLst/>
              <a:cxnLst/>
              <a:rect l="l" t="t" r="r" b="b"/>
              <a:pathLst>
                <a:path w="6137909" h="1743710">
                  <a:moveTo>
                    <a:pt x="5954204" y="0"/>
                  </a:moveTo>
                  <a:lnTo>
                    <a:pt x="183400" y="0"/>
                  </a:lnTo>
                  <a:lnTo>
                    <a:pt x="134700" y="6562"/>
                  </a:lnTo>
                  <a:lnTo>
                    <a:pt x="90905" y="25074"/>
                  </a:lnTo>
                  <a:lnTo>
                    <a:pt x="53776" y="53776"/>
                  </a:lnTo>
                  <a:lnTo>
                    <a:pt x="25074" y="90905"/>
                  </a:lnTo>
                  <a:lnTo>
                    <a:pt x="6562" y="134700"/>
                  </a:lnTo>
                  <a:lnTo>
                    <a:pt x="0" y="183400"/>
                  </a:lnTo>
                  <a:lnTo>
                    <a:pt x="0" y="1560169"/>
                  </a:lnTo>
                  <a:lnTo>
                    <a:pt x="6562" y="1608869"/>
                  </a:lnTo>
                  <a:lnTo>
                    <a:pt x="25074" y="1652664"/>
                  </a:lnTo>
                  <a:lnTo>
                    <a:pt x="53776" y="1689793"/>
                  </a:lnTo>
                  <a:lnTo>
                    <a:pt x="90905" y="1718495"/>
                  </a:lnTo>
                  <a:lnTo>
                    <a:pt x="134700" y="1737007"/>
                  </a:lnTo>
                  <a:lnTo>
                    <a:pt x="183400" y="1743570"/>
                  </a:lnTo>
                  <a:lnTo>
                    <a:pt x="5954204" y="1743570"/>
                  </a:lnTo>
                  <a:lnTo>
                    <a:pt x="6002904" y="1737007"/>
                  </a:lnTo>
                  <a:lnTo>
                    <a:pt x="6046699" y="1718495"/>
                  </a:lnTo>
                  <a:lnTo>
                    <a:pt x="6083828" y="1689793"/>
                  </a:lnTo>
                  <a:lnTo>
                    <a:pt x="6112530" y="1652664"/>
                  </a:lnTo>
                  <a:lnTo>
                    <a:pt x="6131042" y="1608869"/>
                  </a:lnTo>
                  <a:lnTo>
                    <a:pt x="6137605" y="1560169"/>
                  </a:lnTo>
                  <a:lnTo>
                    <a:pt x="6137605" y="183400"/>
                  </a:lnTo>
                  <a:lnTo>
                    <a:pt x="6131042" y="134700"/>
                  </a:lnTo>
                  <a:lnTo>
                    <a:pt x="6112530" y="90905"/>
                  </a:lnTo>
                  <a:lnTo>
                    <a:pt x="6083828" y="53776"/>
                  </a:lnTo>
                  <a:lnTo>
                    <a:pt x="6046699" y="25074"/>
                  </a:lnTo>
                  <a:lnTo>
                    <a:pt x="6002904" y="6562"/>
                  </a:lnTo>
                  <a:lnTo>
                    <a:pt x="5954204" y="0"/>
                  </a:lnTo>
                  <a:close/>
                </a:path>
              </a:pathLst>
            </a:custGeom>
            <a:solidFill>
              <a:srgbClr val="FFFFFF"/>
            </a:solidFill>
          </p:spPr>
          <p:txBody>
            <a:bodyPr wrap="square" lIns="0" tIns="0" rIns="0" bIns="0" rtlCol="0"/>
            <a:lstStyle/>
            <a:p>
              <a:endParaRPr/>
            </a:p>
          </p:txBody>
        </p:sp>
        <p:sp>
          <p:nvSpPr>
            <p:cNvPr id="8" name="object 19">
              <a:extLst>
                <a:ext uri="{FF2B5EF4-FFF2-40B4-BE49-F238E27FC236}">
                  <a16:creationId xmlns:a16="http://schemas.microsoft.com/office/drawing/2014/main" id="{31F84467-4BBB-01AB-3421-A34E1413F675}"/>
                </a:ext>
              </a:extLst>
            </p:cNvPr>
            <p:cNvSpPr/>
            <p:nvPr/>
          </p:nvSpPr>
          <p:spPr>
            <a:xfrm>
              <a:off x="568854" y="2271225"/>
              <a:ext cx="290195" cy="290195"/>
            </a:xfrm>
            <a:custGeom>
              <a:avLst/>
              <a:gdLst/>
              <a:ahLst/>
              <a:cxnLst/>
              <a:rect l="l" t="t" r="r" b="b"/>
              <a:pathLst>
                <a:path w="290194" h="290194">
                  <a:moveTo>
                    <a:pt x="144475" y="0"/>
                  </a:moveTo>
                  <a:lnTo>
                    <a:pt x="98540" y="7553"/>
                  </a:lnTo>
                  <a:lnTo>
                    <a:pt x="58847" y="28481"/>
                  </a:lnTo>
                  <a:lnTo>
                    <a:pt x="27673" y="60183"/>
                  </a:lnTo>
                  <a:lnTo>
                    <a:pt x="7298" y="100057"/>
                  </a:lnTo>
                  <a:lnTo>
                    <a:pt x="0" y="145503"/>
                  </a:lnTo>
                  <a:lnTo>
                    <a:pt x="7348" y="190843"/>
                  </a:lnTo>
                  <a:lnTo>
                    <a:pt x="27823" y="230462"/>
                  </a:lnTo>
                  <a:lnTo>
                    <a:pt x="59072" y="261859"/>
                  </a:lnTo>
                  <a:lnTo>
                    <a:pt x="98740" y="282532"/>
                  </a:lnTo>
                  <a:lnTo>
                    <a:pt x="144475" y="289979"/>
                  </a:lnTo>
                  <a:lnTo>
                    <a:pt x="190316" y="282680"/>
                  </a:lnTo>
                  <a:lnTo>
                    <a:pt x="230240" y="262305"/>
                  </a:lnTo>
                  <a:lnTo>
                    <a:pt x="261793" y="231131"/>
                  </a:lnTo>
                  <a:lnTo>
                    <a:pt x="282523" y="191438"/>
                  </a:lnTo>
                  <a:lnTo>
                    <a:pt x="289979" y="145503"/>
                  </a:lnTo>
                  <a:lnTo>
                    <a:pt x="289292" y="131203"/>
                  </a:lnTo>
                  <a:lnTo>
                    <a:pt x="278625" y="89268"/>
                  </a:lnTo>
                  <a:lnTo>
                    <a:pt x="256428" y="53117"/>
                  </a:lnTo>
                  <a:lnTo>
                    <a:pt x="225285" y="24898"/>
                  </a:lnTo>
                  <a:lnTo>
                    <a:pt x="187274" y="6547"/>
                  </a:lnTo>
                  <a:lnTo>
                    <a:pt x="144475" y="0"/>
                  </a:lnTo>
                  <a:close/>
                </a:path>
              </a:pathLst>
            </a:custGeom>
            <a:solidFill>
              <a:srgbClr val="EECF1F"/>
            </a:solidFill>
          </p:spPr>
          <p:txBody>
            <a:bodyPr wrap="square" lIns="0" tIns="0" rIns="0" bIns="0" rtlCol="0"/>
            <a:lstStyle/>
            <a:p>
              <a:endParaRPr/>
            </a:p>
          </p:txBody>
        </p:sp>
        <p:sp>
          <p:nvSpPr>
            <p:cNvPr id="9" name="object 20">
              <a:extLst>
                <a:ext uri="{FF2B5EF4-FFF2-40B4-BE49-F238E27FC236}">
                  <a16:creationId xmlns:a16="http://schemas.microsoft.com/office/drawing/2014/main" id="{6F5C9DF9-6C4C-461D-CF00-D108C78D8700}"/>
                </a:ext>
              </a:extLst>
            </p:cNvPr>
            <p:cNvSpPr/>
            <p:nvPr/>
          </p:nvSpPr>
          <p:spPr>
            <a:xfrm>
              <a:off x="568854" y="2271225"/>
              <a:ext cx="290195" cy="290195"/>
            </a:xfrm>
            <a:custGeom>
              <a:avLst/>
              <a:gdLst/>
              <a:ahLst/>
              <a:cxnLst/>
              <a:rect l="l" t="t" r="r" b="b"/>
              <a:pathLst>
                <a:path w="290194" h="290194">
                  <a:moveTo>
                    <a:pt x="144475" y="0"/>
                  </a:moveTo>
                  <a:lnTo>
                    <a:pt x="98540" y="7553"/>
                  </a:lnTo>
                  <a:lnTo>
                    <a:pt x="58847" y="28481"/>
                  </a:lnTo>
                  <a:lnTo>
                    <a:pt x="27673" y="60183"/>
                  </a:lnTo>
                  <a:lnTo>
                    <a:pt x="7298" y="100057"/>
                  </a:lnTo>
                  <a:lnTo>
                    <a:pt x="0" y="145503"/>
                  </a:lnTo>
                  <a:lnTo>
                    <a:pt x="7348" y="190843"/>
                  </a:lnTo>
                  <a:lnTo>
                    <a:pt x="27823" y="230462"/>
                  </a:lnTo>
                  <a:lnTo>
                    <a:pt x="59072" y="261859"/>
                  </a:lnTo>
                  <a:lnTo>
                    <a:pt x="98740" y="282532"/>
                  </a:lnTo>
                  <a:lnTo>
                    <a:pt x="144475" y="289979"/>
                  </a:lnTo>
                  <a:lnTo>
                    <a:pt x="190316" y="282680"/>
                  </a:lnTo>
                  <a:lnTo>
                    <a:pt x="230240" y="262305"/>
                  </a:lnTo>
                  <a:lnTo>
                    <a:pt x="261793" y="231131"/>
                  </a:lnTo>
                  <a:lnTo>
                    <a:pt x="282523" y="191438"/>
                  </a:lnTo>
                  <a:lnTo>
                    <a:pt x="289979" y="145503"/>
                  </a:lnTo>
                  <a:lnTo>
                    <a:pt x="289292" y="131203"/>
                  </a:lnTo>
                  <a:lnTo>
                    <a:pt x="278625" y="89268"/>
                  </a:lnTo>
                  <a:lnTo>
                    <a:pt x="256428" y="53117"/>
                  </a:lnTo>
                  <a:lnTo>
                    <a:pt x="225285" y="24898"/>
                  </a:lnTo>
                  <a:lnTo>
                    <a:pt x="187274" y="6547"/>
                  </a:lnTo>
                  <a:lnTo>
                    <a:pt x="144475" y="0"/>
                  </a:lnTo>
                  <a:close/>
                </a:path>
              </a:pathLst>
            </a:custGeom>
            <a:solidFill>
              <a:srgbClr val="184569"/>
            </a:solidFill>
          </p:spPr>
          <p:txBody>
            <a:bodyPr wrap="square" lIns="0" tIns="0" rIns="0" bIns="0" rtlCol="0"/>
            <a:lstStyle/>
            <a:p>
              <a:endParaRPr dirty="0"/>
            </a:p>
          </p:txBody>
        </p:sp>
        <p:sp>
          <p:nvSpPr>
            <p:cNvPr id="15" name="object 21">
              <a:extLst>
                <a:ext uri="{FF2B5EF4-FFF2-40B4-BE49-F238E27FC236}">
                  <a16:creationId xmlns:a16="http://schemas.microsoft.com/office/drawing/2014/main" id="{46463EF6-15F5-DA23-CEA7-6E82A3A6A6AB}"/>
                </a:ext>
              </a:extLst>
            </p:cNvPr>
            <p:cNvSpPr/>
            <p:nvPr/>
          </p:nvSpPr>
          <p:spPr>
            <a:xfrm>
              <a:off x="620972" y="2274328"/>
              <a:ext cx="276860" cy="209550"/>
            </a:xfrm>
            <a:custGeom>
              <a:avLst/>
              <a:gdLst/>
              <a:ahLst/>
              <a:cxnLst/>
              <a:rect l="l" t="t" r="r" b="b"/>
              <a:pathLst>
                <a:path w="276859" h="209550">
                  <a:moveTo>
                    <a:pt x="0" y="142405"/>
                  </a:moveTo>
                  <a:lnTo>
                    <a:pt x="67081" y="209473"/>
                  </a:lnTo>
                  <a:lnTo>
                    <a:pt x="276555" y="0"/>
                  </a:lnTo>
                </a:path>
              </a:pathLst>
            </a:custGeom>
            <a:ln w="41275">
              <a:solidFill>
                <a:srgbClr val="96ACC5"/>
              </a:solidFill>
            </a:ln>
          </p:spPr>
          <p:txBody>
            <a:bodyPr wrap="square" lIns="0" tIns="0" rIns="0" bIns="0" rtlCol="0"/>
            <a:lstStyle/>
            <a:p>
              <a:endParaRPr/>
            </a:p>
          </p:txBody>
        </p:sp>
        <p:sp>
          <p:nvSpPr>
            <p:cNvPr id="16" name="object 22">
              <a:extLst>
                <a:ext uri="{FF2B5EF4-FFF2-40B4-BE49-F238E27FC236}">
                  <a16:creationId xmlns:a16="http://schemas.microsoft.com/office/drawing/2014/main" id="{0D7BCEE6-4E66-1606-2214-413B5575A0E1}"/>
                </a:ext>
              </a:extLst>
            </p:cNvPr>
            <p:cNvSpPr/>
            <p:nvPr/>
          </p:nvSpPr>
          <p:spPr>
            <a:xfrm>
              <a:off x="620972" y="2274328"/>
              <a:ext cx="276860" cy="209550"/>
            </a:xfrm>
            <a:custGeom>
              <a:avLst/>
              <a:gdLst/>
              <a:ahLst/>
              <a:cxnLst/>
              <a:rect l="l" t="t" r="r" b="b"/>
              <a:pathLst>
                <a:path w="276859" h="209550">
                  <a:moveTo>
                    <a:pt x="0" y="142405"/>
                  </a:moveTo>
                  <a:lnTo>
                    <a:pt x="67081" y="209473"/>
                  </a:lnTo>
                  <a:lnTo>
                    <a:pt x="276555" y="0"/>
                  </a:lnTo>
                </a:path>
              </a:pathLst>
            </a:custGeom>
            <a:ln w="30962">
              <a:solidFill>
                <a:srgbClr val="EBFFFF"/>
              </a:solidFill>
            </a:ln>
          </p:spPr>
          <p:txBody>
            <a:bodyPr wrap="square" lIns="0" tIns="0" rIns="0" bIns="0" rtlCol="0"/>
            <a:lstStyle/>
            <a:p>
              <a:endParaRPr/>
            </a:p>
          </p:txBody>
        </p:sp>
      </p:grpSp>
      <p:grpSp>
        <p:nvGrpSpPr>
          <p:cNvPr id="36" name="object 46">
            <a:extLst>
              <a:ext uri="{FF2B5EF4-FFF2-40B4-BE49-F238E27FC236}">
                <a16:creationId xmlns:a16="http://schemas.microsoft.com/office/drawing/2014/main" id="{014457B2-DDC5-A2F8-65BB-0A4731E29EB5}"/>
              </a:ext>
            </a:extLst>
          </p:cNvPr>
          <p:cNvGrpSpPr/>
          <p:nvPr/>
        </p:nvGrpSpPr>
        <p:grpSpPr>
          <a:xfrm>
            <a:off x="1214899" y="3553438"/>
            <a:ext cx="5562600" cy="1231201"/>
            <a:chOff x="8330397" y="2501893"/>
            <a:chExt cx="5562600" cy="1231201"/>
          </a:xfrm>
        </p:grpSpPr>
        <p:sp>
          <p:nvSpPr>
            <p:cNvPr id="37" name="object 48">
              <a:extLst>
                <a:ext uri="{FF2B5EF4-FFF2-40B4-BE49-F238E27FC236}">
                  <a16:creationId xmlns:a16="http://schemas.microsoft.com/office/drawing/2014/main" id="{A729DBA1-6F50-0D10-AD6B-2CE9F8BB2D68}"/>
                </a:ext>
              </a:extLst>
            </p:cNvPr>
            <p:cNvSpPr/>
            <p:nvPr/>
          </p:nvSpPr>
          <p:spPr>
            <a:xfrm>
              <a:off x="8330397" y="2501893"/>
              <a:ext cx="5562600" cy="0"/>
            </a:xfrm>
            <a:custGeom>
              <a:avLst/>
              <a:gdLst/>
              <a:ahLst/>
              <a:cxnLst/>
              <a:rect l="l" t="t" r="r" b="b"/>
              <a:pathLst>
                <a:path w="5562600">
                  <a:moveTo>
                    <a:pt x="5562003" y="0"/>
                  </a:moveTo>
                  <a:lnTo>
                    <a:pt x="0" y="0"/>
                  </a:lnTo>
                </a:path>
              </a:pathLst>
            </a:custGeom>
            <a:ln w="17780">
              <a:solidFill>
                <a:srgbClr val="184569"/>
              </a:solidFill>
            </a:ln>
          </p:spPr>
          <p:txBody>
            <a:bodyPr wrap="square" lIns="0" tIns="0" rIns="0" bIns="0" rtlCol="0"/>
            <a:lstStyle/>
            <a:p>
              <a:endParaRPr/>
            </a:p>
          </p:txBody>
        </p:sp>
        <p:sp>
          <p:nvSpPr>
            <p:cNvPr id="38" name="object 49">
              <a:extLst>
                <a:ext uri="{FF2B5EF4-FFF2-40B4-BE49-F238E27FC236}">
                  <a16:creationId xmlns:a16="http://schemas.microsoft.com/office/drawing/2014/main" id="{3E15B616-0672-8F7D-4762-D64939834D61}"/>
                </a:ext>
              </a:extLst>
            </p:cNvPr>
            <p:cNvSpPr/>
            <p:nvPr/>
          </p:nvSpPr>
          <p:spPr>
            <a:xfrm>
              <a:off x="8330397" y="2809693"/>
              <a:ext cx="5562600" cy="0"/>
            </a:xfrm>
            <a:custGeom>
              <a:avLst/>
              <a:gdLst/>
              <a:ahLst/>
              <a:cxnLst/>
              <a:rect l="l" t="t" r="r" b="b"/>
              <a:pathLst>
                <a:path w="5562600">
                  <a:moveTo>
                    <a:pt x="5562003" y="0"/>
                  </a:moveTo>
                  <a:lnTo>
                    <a:pt x="0" y="0"/>
                  </a:lnTo>
                </a:path>
              </a:pathLst>
            </a:custGeom>
            <a:ln w="17780">
              <a:solidFill>
                <a:srgbClr val="184569"/>
              </a:solidFill>
            </a:ln>
          </p:spPr>
          <p:txBody>
            <a:bodyPr wrap="square" lIns="0" tIns="0" rIns="0" bIns="0" rtlCol="0"/>
            <a:lstStyle/>
            <a:p>
              <a:endParaRPr/>
            </a:p>
          </p:txBody>
        </p:sp>
        <p:sp>
          <p:nvSpPr>
            <p:cNvPr id="56" name="object 50">
              <a:extLst>
                <a:ext uri="{FF2B5EF4-FFF2-40B4-BE49-F238E27FC236}">
                  <a16:creationId xmlns:a16="http://schemas.microsoft.com/office/drawing/2014/main" id="{4CF9069D-2B32-3BC2-73FD-1868E8CB9A44}"/>
                </a:ext>
              </a:extLst>
            </p:cNvPr>
            <p:cNvSpPr/>
            <p:nvPr/>
          </p:nvSpPr>
          <p:spPr>
            <a:xfrm>
              <a:off x="8330397" y="3117493"/>
              <a:ext cx="5562600" cy="0"/>
            </a:xfrm>
            <a:custGeom>
              <a:avLst/>
              <a:gdLst/>
              <a:ahLst/>
              <a:cxnLst/>
              <a:rect l="l" t="t" r="r" b="b"/>
              <a:pathLst>
                <a:path w="5562600">
                  <a:moveTo>
                    <a:pt x="5562003" y="0"/>
                  </a:moveTo>
                  <a:lnTo>
                    <a:pt x="0" y="0"/>
                  </a:lnTo>
                </a:path>
              </a:pathLst>
            </a:custGeom>
            <a:ln w="17780">
              <a:solidFill>
                <a:srgbClr val="184569"/>
              </a:solidFill>
            </a:ln>
          </p:spPr>
          <p:txBody>
            <a:bodyPr wrap="square" lIns="0" tIns="0" rIns="0" bIns="0" rtlCol="0"/>
            <a:lstStyle/>
            <a:p>
              <a:endParaRPr/>
            </a:p>
          </p:txBody>
        </p:sp>
        <p:sp>
          <p:nvSpPr>
            <p:cNvPr id="58" name="object 51">
              <a:extLst>
                <a:ext uri="{FF2B5EF4-FFF2-40B4-BE49-F238E27FC236}">
                  <a16:creationId xmlns:a16="http://schemas.microsoft.com/office/drawing/2014/main" id="{7D9CE79F-39E7-9535-3E11-E1D8CB80C5B7}"/>
                </a:ext>
              </a:extLst>
            </p:cNvPr>
            <p:cNvSpPr/>
            <p:nvPr/>
          </p:nvSpPr>
          <p:spPr>
            <a:xfrm>
              <a:off x="8330397" y="3425293"/>
              <a:ext cx="5562600" cy="0"/>
            </a:xfrm>
            <a:custGeom>
              <a:avLst/>
              <a:gdLst/>
              <a:ahLst/>
              <a:cxnLst/>
              <a:rect l="l" t="t" r="r" b="b"/>
              <a:pathLst>
                <a:path w="5562600">
                  <a:moveTo>
                    <a:pt x="5562003" y="0"/>
                  </a:moveTo>
                  <a:lnTo>
                    <a:pt x="0" y="0"/>
                  </a:lnTo>
                </a:path>
              </a:pathLst>
            </a:custGeom>
            <a:ln w="17780">
              <a:solidFill>
                <a:srgbClr val="184569"/>
              </a:solidFill>
            </a:ln>
          </p:spPr>
          <p:txBody>
            <a:bodyPr wrap="square" lIns="0" tIns="0" rIns="0" bIns="0" rtlCol="0"/>
            <a:lstStyle/>
            <a:p>
              <a:endParaRPr/>
            </a:p>
          </p:txBody>
        </p:sp>
        <p:sp>
          <p:nvSpPr>
            <p:cNvPr id="59" name="object 52">
              <a:extLst>
                <a:ext uri="{FF2B5EF4-FFF2-40B4-BE49-F238E27FC236}">
                  <a16:creationId xmlns:a16="http://schemas.microsoft.com/office/drawing/2014/main" id="{60AC6AED-1214-46F9-2FCC-E3CCB1BE617F}"/>
                </a:ext>
              </a:extLst>
            </p:cNvPr>
            <p:cNvSpPr/>
            <p:nvPr/>
          </p:nvSpPr>
          <p:spPr>
            <a:xfrm>
              <a:off x="8330397" y="3733094"/>
              <a:ext cx="5562600" cy="0"/>
            </a:xfrm>
            <a:custGeom>
              <a:avLst/>
              <a:gdLst/>
              <a:ahLst/>
              <a:cxnLst/>
              <a:rect l="l" t="t" r="r" b="b"/>
              <a:pathLst>
                <a:path w="5562600">
                  <a:moveTo>
                    <a:pt x="5562003" y="0"/>
                  </a:moveTo>
                  <a:lnTo>
                    <a:pt x="0" y="0"/>
                  </a:lnTo>
                </a:path>
              </a:pathLst>
            </a:custGeom>
            <a:ln w="17780">
              <a:solidFill>
                <a:srgbClr val="184569"/>
              </a:solidFill>
            </a:ln>
          </p:spPr>
          <p:txBody>
            <a:bodyPr wrap="square" lIns="0" tIns="0" rIns="0" bIns="0" rtlCol="0"/>
            <a:lstStyle/>
            <a:p>
              <a:endParaRPr/>
            </a:p>
          </p:txBody>
        </p:sp>
      </p:grpSp>
      <p:grpSp>
        <p:nvGrpSpPr>
          <p:cNvPr id="60" name="object 46">
            <a:extLst>
              <a:ext uri="{FF2B5EF4-FFF2-40B4-BE49-F238E27FC236}">
                <a16:creationId xmlns:a16="http://schemas.microsoft.com/office/drawing/2014/main" id="{C3490CBF-AD44-FA2C-585E-09256979D29A}"/>
              </a:ext>
            </a:extLst>
          </p:cNvPr>
          <p:cNvGrpSpPr/>
          <p:nvPr/>
        </p:nvGrpSpPr>
        <p:grpSpPr>
          <a:xfrm>
            <a:off x="1214899" y="5092440"/>
            <a:ext cx="5562600" cy="1231201"/>
            <a:chOff x="8330397" y="2501893"/>
            <a:chExt cx="5562600" cy="1231201"/>
          </a:xfrm>
        </p:grpSpPr>
        <p:sp>
          <p:nvSpPr>
            <p:cNvPr id="61" name="object 48">
              <a:extLst>
                <a:ext uri="{FF2B5EF4-FFF2-40B4-BE49-F238E27FC236}">
                  <a16:creationId xmlns:a16="http://schemas.microsoft.com/office/drawing/2014/main" id="{AEAC8AEE-4E1D-0720-5AF0-D717D0DA53BA}"/>
                </a:ext>
              </a:extLst>
            </p:cNvPr>
            <p:cNvSpPr/>
            <p:nvPr/>
          </p:nvSpPr>
          <p:spPr>
            <a:xfrm>
              <a:off x="8330397" y="2501893"/>
              <a:ext cx="5562600" cy="0"/>
            </a:xfrm>
            <a:custGeom>
              <a:avLst/>
              <a:gdLst/>
              <a:ahLst/>
              <a:cxnLst/>
              <a:rect l="l" t="t" r="r" b="b"/>
              <a:pathLst>
                <a:path w="5562600">
                  <a:moveTo>
                    <a:pt x="5562003" y="0"/>
                  </a:moveTo>
                  <a:lnTo>
                    <a:pt x="0" y="0"/>
                  </a:lnTo>
                </a:path>
              </a:pathLst>
            </a:custGeom>
            <a:ln w="17780">
              <a:solidFill>
                <a:srgbClr val="184569"/>
              </a:solidFill>
            </a:ln>
          </p:spPr>
          <p:txBody>
            <a:bodyPr wrap="square" lIns="0" tIns="0" rIns="0" bIns="0" rtlCol="0"/>
            <a:lstStyle/>
            <a:p>
              <a:endParaRPr/>
            </a:p>
          </p:txBody>
        </p:sp>
        <p:sp>
          <p:nvSpPr>
            <p:cNvPr id="62" name="object 49">
              <a:extLst>
                <a:ext uri="{FF2B5EF4-FFF2-40B4-BE49-F238E27FC236}">
                  <a16:creationId xmlns:a16="http://schemas.microsoft.com/office/drawing/2014/main" id="{6A14DF8E-36B9-EBF4-442E-7F4DFD443BDB}"/>
                </a:ext>
              </a:extLst>
            </p:cNvPr>
            <p:cNvSpPr/>
            <p:nvPr/>
          </p:nvSpPr>
          <p:spPr>
            <a:xfrm>
              <a:off x="8330397" y="2809693"/>
              <a:ext cx="5562600" cy="0"/>
            </a:xfrm>
            <a:custGeom>
              <a:avLst/>
              <a:gdLst/>
              <a:ahLst/>
              <a:cxnLst/>
              <a:rect l="l" t="t" r="r" b="b"/>
              <a:pathLst>
                <a:path w="5562600">
                  <a:moveTo>
                    <a:pt x="5562003" y="0"/>
                  </a:moveTo>
                  <a:lnTo>
                    <a:pt x="0" y="0"/>
                  </a:lnTo>
                </a:path>
              </a:pathLst>
            </a:custGeom>
            <a:ln w="17780">
              <a:solidFill>
                <a:srgbClr val="184569"/>
              </a:solidFill>
            </a:ln>
          </p:spPr>
          <p:txBody>
            <a:bodyPr wrap="square" lIns="0" tIns="0" rIns="0" bIns="0" rtlCol="0"/>
            <a:lstStyle/>
            <a:p>
              <a:endParaRPr/>
            </a:p>
          </p:txBody>
        </p:sp>
        <p:sp>
          <p:nvSpPr>
            <p:cNvPr id="63" name="object 50">
              <a:extLst>
                <a:ext uri="{FF2B5EF4-FFF2-40B4-BE49-F238E27FC236}">
                  <a16:creationId xmlns:a16="http://schemas.microsoft.com/office/drawing/2014/main" id="{97841623-2F07-87AE-CA8B-B11E18C6EE61}"/>
                </a:ext>
              </a:extLst>
            </p:cNvPr>
            <p:cNvSpPr/>
            <p:nvPr/>
          </p:nvSpPr>
          <p:spPr>
            <a:xfrm>
              <a:off x="8330397" y="3117493"/>
              <a:ext cx="5562600" cy="0"/>
            </a:xfrm>
            <a:custGeom>
              <a:avLst/>
              <a:gdLst/>
              <a:ahLst/>
              <a:cxnLst/>
              <a:rect l="l" t="t" r="r" b="b"/>
              <a:pathLst>
                <a:path w="5562600">
                  <a:moveTo>
                    <a:pt x="5562003" y="0"/>
                  </a:moveTo>
                  <a:lnTo>
                    <a:pt x="0" y="0"/>
                  </a:lnTo>
                </a:path>
              </a:pathLst>
            </a:custGeom>
            <a:ln w="17780">
              <a:solidFill>
                <a:srgbClr val="184569"/>
              </a:solidFill>
            </a:ln>
          </p:spPr>
          <p:txBody>
            <a:bodyPr wrap="square" lIns="0" tIns="0" rIns="0" bIns="0" rtlCol="0"/>
            <a:lstStyle/>
            <a:p>
              <a:endParaRPr/>
            </a:p>
          </p:txBody>
        </p:sp>
        <p:sp>
          <p:nvSpPr>
            <p:cNvPr id="64" name="object 51">
              <a:extLst>
                <a:ext uri="{FF2B5EF4-FFF2-40B4-BE49-F238E27FC236}">
                  <a16:creationId xmlns:a16="http://schemas.microsoft.com/office/drawing/2014/main" id="{CF63AF87-9CD7-4250-5F1A-973010200C7F}"/>
                </a:ext>
              </a:extLst>
            </p:cNvPr>
            <p:cNvSpPr/>
            <p:nvPr/>
          </p:nvSpPr>
          <p:spPr>
            <a:xfrm>
              <a:off x="8330397" y="3425293"/>
              <a:ext cx="5562600" cy="0"/>
            </a:xfrm>
            <a:custGeom>
              <a:avLst/>
              <a:gdLst/>
              <a:ahLst/>
              <a:cxnLst/>
              <a:rect l="l" t="t" r="r" b="b"/>
              <a:pathLst>
                <a:path w="5562600">
                  <a:moveTo>
                    <a:pt x="5562003" y="0"/>
                  </a:moveTo>
                  <a:lnTo>
                    <a:pt x="0" y="0"/>
                  </a:lnTo>
                </a:path>
              </a:pathLst>
            </a:custGeom>
            <a:ln w="17780">
              <a:solidFill>
                <a:srgbClr val="184569"/>
              </a:solidFill>
            </a:ln>
          </p:spPr>
          <p:txBody>
            <a:bodyPr wrap="square" lIns="0" tIns="0" rIns="0" bIns="0" rtlCol="0"/>
            <a:lstStyle/>
            <a:p>
              <a:endParaRPr/>
            </a:p>
          </p:txBody>
        </p:sp>
        <p:sp>
          <p:nvSpPr>
            <p:cNvPr id="65" name="object 52">
              <a:extLst>
                <a:ext uri="{FF2B5EF4-FFF2-40B4-BE49-F238E27FC236}">
                  <a16:creationId xmlns:a16="http://schemas.microsoft.com/office/drawing/2014/main" id="{344142E5-8211-4D69-7DD2-CFE3C8C4A1DD}"/>
                </a:ext>
              </a:extLst>
            </p:cNvPr>
            <p:cNvSpPr/>
            <p:nvPr/>
          </p:nvSpPr>
          <p:spPr>
            <a:xfrm>
              <a:off x="8330397" y="3733094"/>
              <a:ext cx="5562600" cy="0"/>
            </a:xfrm>
            <a:custGeom>
              <a:avLst/>
              <a:gdLst/>
              <a:ahLst/>
              <a:cxnLst/>
              <a:rect l="l" t="t" r="r" b="b"/>
              <a:pathLst>
                <a:path w="5562600">
                  <a:moveTo>
                    <a:pt x="5562003" y="0"/>
                  </a:moveTo>
                  <a:lnTo>
                    <a:pt x="0" y="0"/>
                  </a:lnTo>
                </a:path>
              </a:pathLst>
            </a:custGeom>
            <a:ln w="17780">
              <a:solidFill>
                <a:srgbClr val="184569"/>
              </a:solidFill>
            </a:ln>
          </p:spPr>
          <p:txBody>
            <a:bodyPr wrap="square" lIns="0" tIns="0" rIns="0" bIns="0" rtlCol="0"/>
            <a:lstStyle/>
            <a:p>
              <a:endParaRPr/>
            </a:p>
          </p:txBody>
        </p:sp>
      </p:grpSp>
      <p:grpSp>
        <p:nvGrpSpPr>
          <p:cNvPr id="66" name="object 46">
            <a:extLst>
              <a:ext uri="{FF2B5EF4-FFF2-40B4-BE49-F238E27FC236}">
                <a16:creationId xmlns:a16="http://schemas.microsoft.com/office/drawing/2014/main" id="{6D62F329-AE7F-1749-F045-E7B6685BDF89}"/>
              </a:ext>
            </a:extLst>
          </p:cNvPr>
          <p:cNvGrpSpPr/>
          <p:nvPr/>
        </p:nvGrpSpPr>
        <p:grpSpPr>
          <a:xfrm>
            <a:off x="1240741" y="6631442"/>
            <a:ext cx="5562600" cy="1231201"/>
            <a:chOff x="8330397" y="2501893"/>
            <a:chExt cx="5562600" cy="1231201"/>
          </a:xfrm>
        </p:grpSpPr>
        <p:sp>
          <p:nvSpPr>
            <p:cNvPr id="67" name="object 48">
              <a:extLst>
                <a:ext uri="{FF2B5EF4-FFF2-40B4-BE49-F238E27FC236}">
                  <a16:creationId xmlns:a16="http://schemas.microsoft.com/office/drawing/2014/main" id="{F606B8AF-C44E-B600-0D57-BC2564D62158}"/>
                </a:ext>
              </a:extLst>
            </p:cNvPr>
            <p:cNvSpPr/>
            <p:nvPr/>
          </p:nvSpPr>
          <p:spPr>
            <a:xfrm>
              <a:off x="8330397" y="2501893"/>
              <a:ext cx="5562600" cy="0"/>
            </a:xfrm>
            <a:custGeom>
              <a:avLst/>
              <a:gdLst/>
              <a:ahLst/>
              <a:cxnLst/>
              <a:rect l="l" t="t" r="r" b="b"/>
              <a:pathLst>
                <a:path w="5562600">
                  <a:moveTo>
                    <a:pt x="5562003" y="0"/>
                  </a:moveTo>
                  <a:lnTo>
                    <a:pt x="0" y="0"/>
                  </a:lnTo>
                </a:path>
              </a:pathLst>
            </a:custGeom>
            <a:ln w="17780">
              <a:solidFill>
                <a:srgbClr val="184569"/>
              </a:solidFill>
            </a:ln>
          </p:spPr>
          <p:txBody>
            <a:bodyPr wrap="square" lIns="0" tIns="0" rIns="0" bIns="0" rtlCol="0"/>
            <a:lstStyle/>
            <a:p>
              <a:endParaRPr/>
            </a:p>
          </p:txBody>
        </p:sp>
        <p:sp>
          <p:nvSpPr>
            <p:cNvPr id="68" name="object 49">
              <a:extLst>
                <a:ext uri="{FF2B5EF4-FFF2-40B4-BE49-F238E27FC236}">
                  <a16:creationId xmlns:a16="http://schemas.microsoft.com/office/drawing/2014/main" id="{0CD1D9E2-E739-6CA6-78A8-E9C8C630C5E7}"/>
                </a:ext>
              </a:extLst>
            </p:cNvPr>
            <p:cNvSpPr/>
            <p:nvPr/>
          </p:nvSpPr>
          <p:spPr>
            <a:xfrm>
              <a:off x="8330397" y="2809693"/>
              <a:ext cx="5562600" cy="0"/>
            </a:xfrm>
            <a:custGeom>
              <a:avLst/>
              <a:gdLst/>
              <a:ahLst/>
              <a:cxnLst/>
              <a:rect l="l" t="t" r="r" b="b"/>
              <a:pathLst>
                <a:path w="5562600">
                  <a:moveTo>
                    <a:pt x="5562003" y="0"/>
                  </a:moveTo>
                  <a:lnTo>
                    <a:pt x="0" y="0"/>
                  </a:lnTo>
                </a:path>
              </a:pathLst>
            </a:custGeom>
            <a:ln w="17780">
              <a:solidFill>
                <a:srgbClr val="184569"/>
              </a:solidFill>
            </a:ln>
          </p:spPr>
          <p:txBody>
            <a:bodyPr wrap="square" lIns="0" tIns="0" rIns="0" bIns="0" rtlCol="0"/>
            <a:lstStyle/>
            <a:p>
              <a:endParaRPr/>
            </a:p>
          </p:txBody>
        </p:sp>
        <p:sp>
          <p:nvSpPr>
            <p:cNvPr id="69" name="object 50">
              <a:extLst>
                <a:ext uri="{FF2B5EF4-FFF2-40B4-BE49-F238E27FC236}">
                  <a16:creationId xmlns:a16="http://schemas.microsoft.com/office/drawing/2014/main" id="{AE5EFD1D-D860-8222-3CFD-C17C4873C2EC}"/>
                </a:ext>
              </a:extLst>
            </p:cNvPr>
            <p:cNvSpPr/>
            <p:nvPr/>
          </p:nvSpPr>
          <p:spPr>
            <a:xfrm>
              <a:off x="8330397" y="3117493"/>
              <a:ext cx="5562600" cy="0"/>
            </a:xfrm>
            <a:custGeom>
              <a:avLst/>
              <a:gdLst/>
              <a:ahLst/>
              <a:cxnLst/>
              <a:rect l="l" t="t" r="r" b="b"/>
              <a:pathLst>
                <a:path w="5562600">
                  <a:moveTo>
                    <a:pt x="5562003" y="0"/>
                  </a:moveTo>
                  <a:lnTo>
                    <a:pt x="0" y="0"/>
                  </a:lnTo>
                </a:path>
              </a:pathLst>
            </a:custGeom>
            <a:ln w="17780">
              <a:solidFill>
                <a:srgbClr val="184569"/>
              </a:solidFill>
            </a:ln>
          </p:spPr>
          <p:txBody>
            <a:bodyPr wrap="square" lIns="0" tIns="0" rIns="0" bIns="0" rtlCol="0"/>
            <a:lstStyle/>
            <a:p>
              <a:endParaRPr/>
            </a:p>
          </p:txBody>
        </p:sp>
        <p:sp>
          <p:nvSpPr>
            <p:cNvPr id="72" name="object 51">
              <a:extLst>
                <a:ext uri="{FF2B5EF4-FFF2-40B4-BE49-F238E27FC236}">
                  <a16:creationId xmlns:a16="http://schemas.microsoft.com/office/drawing/2014/main" id="{6A793819-5D00-3D4D-520D-8EAEAFA13446}"/>
                </a:ext>
              </a:extLst>
            </p:cNvPr>
            <p:cNvSpPr/>
            <p:nvPr/>
          </p:nvSpPr>
          <p:spPr>
            <a:xfrm>
              <a:off x="8330397" y="3425293"/>
              <a:ext cx="5562600" cy="0"/>
            </a:xfrm>
            <a:custGeom>
              <a:avLst/>
              <a:gdLst/>
              <a:ahLst/>
              <a:cxnLst/>
              <a:rect l="l" t="t" r="r" b="b"/>
              <a:pathLst>
                <a:path w="5562600">
                  <a:moveTo>
                    <a:pt x="5562003" y="0"/>
                  </a:moveTo>
                  <a:lnTo>
                    <a:pt x="0" y="0"/>
                  </a:lnTo>
                </a:path>
              </a:pathLst>
            </a:custGeom>
            <a:ln w="17780">
              <a:solidFill>
                <a:srgbClr val="184569"/>
              </a:solidFill>
            </a:ln>
          </p:spPr>
          <p:txBody>
            <a:bodyPr wrap="square" lIns="0" tIns="0" rIns="0" bIns="0" rtlCol="0"/>
            <a:lstStyle/>
            <a:p>
              <a:endParaRPr/>
            </a:p>
          </p:txBody>
        </p:sp>
        <p:sp>
          <p:nvSpPr>
            <p:cNvPr id="73" name="object 52">
              <a:extLst>
                <a:ext uri="{FF2B5EF4-FFF2-40B4-BE49-F238E27FC236}">
                  <a16:creationId xmlns:a16="http://schemas.microsoft.com/office/drawing/2014/main" id="{A0EE32B9-7D78-0E0E-7706-6472A636B982}"/>
                </a:ext>
              </a:extLst>
            </p:cNvPr>
            <p:cNvSpPr/>
            <p:nvPr/>
          </p:nvSpPr>
          <p:spPr>
            <a:xfrm>
              <a:off x="8330397" y="3733094"/>
              <a:ext cx="5562600" cy="0"/>
            </a:xfrm>
            <a:custGeom>
              <a:avLst/>
              <a:gdLst/>
              <a:ahLst/>
              <a:cxnLst/>
              <a:rect l="l" t="t" r="r" b="b"/>
              <a:pathLst>
                <a:path w="5562600">
                  <a:moveTo>
                    <a:pt x="5562003" y="0"/>
                  </a:moveTo>
                  <a:lnTo>
                    <a:pt x="0" y="0"/>
                  </a:lnTo>
                </a:path>
              </a:pathLst>
            </a:custGeom>
            <a:ln w="17780">
              <a:solidFill>
                <a:srgbClr val="184569"/>
              </a:solidFill>
            </a:ln>
          </p:spPr>
          <p:txBody>
            <a:bodyPr wrap="square" lIns="0" tIns="0" rIns="0" bIns="0" rtlCol="0"/>
            <a:lstStyle/>
            <a:p>
              <a:endParaRPr/>
            </a:p>
          </p:txBody>
        </p:sp>
      </p:grpSp>
      <p:sp>
        <p:nvSpPr>
          <p:cNvPr id="34" name="object 4">
            <a:extLst>
              <a:ext uri="{FF2B5EF4-FFF2-40B4-BE49-F238E27FC236}">
                <a16:creationId xmlns:a16="http://schemas.microsoft.com/office/drawing/2014/main" id="{D82BC4BC-C3EC-3DD5-48A3-22FD80F04EE5}"/>
              </a:ext>
            </a:extLst>
          </p:cNvPr>
          <p:cNvSpPr/>
          <p:nvPr/>
        </p:nvSpPr>
        <p:spPr>
          <a:xfrm>
            <a:off x="0" y="0"/>
            <a:ext cx="5987415" cy="1336675"/>
          </a:xfrm>
          <a:custGeom>
            <a:avLst/>
            <a:gdLst/>
            <a:ahLst/>
            <a:cxnLst/>
            <a:rect l="l" t="t" r="r" b="b"/>
            <a:pathLst>
              <a:path w="5987415" h="1336675">
                <a:moveTo>
                  <a:pt x="0" y="1336497"/>
                </a:moveTo>
                <a:lnTo>
                  <a:pt x="5987033" y="1336497"/>
                </a:lnTo>
                <a:lnTo>
                  <a:pt x="5987033" y="0"/>
                </a:lnTo>
                <a:lnTo>
                  <a:pt x="0" y="0"/>
                </a:lnTo>
                <a:lnTo>
                  <a:pt x="0" y="1336497"/>
                </a:lnTo>
                <a:close/>
              </a:path>
            </a:pathLst>
          </a:custGeom>
          <a:solidFill>
            <a:srgbClr val="184569"/>
          </a:solidFill>
        </p:spPr>
        <p:txBody>
          <a:bodyPr wrap="square" lIns="0" tIns="0" rIns="0" bIns="0" rtlCol="0"/>
          <a:lstStyle/>
          <a:p>
            <a:endParaRPr/>
          </a:p>
        </p:txBody>
      </p:sp>
      <p:grpSp>
        <p:nvGrpSpPr>
          <p:cNvPr id="35" name="object 6">
            <a:extLst>
              <a:ext uri="{FF2B5EF4-FFF2-40B4-BE49-F238E27FC236}">
                <a16:creationId xmlns:a16="http://schemas.microsoft.com/office/drawing/2014/main" id="{041B0143-0ACC-4FB7-B86F-E8566E3CB294}"/>
              </a:ext>
            </a:extLst>
          </p:cNvPr>
          <p:cNvGrpSpPr/>
          <p:nvPr/>
        </p:nvGrpSpPr>
        <p:grpSpPr>
          <a:xfrm>
            <a:off x="4679822" y="0"/>
            <a:ext cx="2880360" cy="2736215"/>
            <a:chOff x="4679822" y="0"/>
            <a:chExt cx="2880360" cy="2736215"/>
          </a:xfrm>
        </p:grpSpPr>
        <p:sp>
          <p:nvSpPr>
            <p:cNvPr id="39" name="object 7">
              <a:extLst>
                <a:ext uri="{FF2B5EF4-FFF2-40B4-BE49-F238E27FC236}">
                  <a16:creationId xmlns:a16="http://schemas.microsoft.com/office/drawing/2014/main" id="{C00218DF-8FB8-A50A-F4AB-B2609AA755B0}"/>
                </a:ext>
              </a:extLst>
            </p:cNvPr>
            <p:cNvSpPr/>
            <p:nvPr/>
          </p:nvSpPr>
          <p:spPr>
            <a:xfrm>
              <a:off x="5074806" y="0"/>
              <a:ext cx="2485390" cy="2585085"/>
            </a:xfrm>
            <a:custGeom>
              <a:avLst/>
              <a:gdLst/>
              <a:ahLst/>
              <a:cxnLst/>
              <a:rect l="l" t="t" r="r" b="b"/>
              <a:pathLst>
                <a:path w="2485390" h="2585085">
                  <a:moveTo>
                    <a:pt x="1730848" y="0"/>
                  </a:moveTo>
                  <a:lnTo>
                    <a:pt x="754338" y="0"/>
                  </a:lnTo>
                  <a:lnTo>
                    <a:pt x="718745" y="17125"/>
                  </a:lnTo>
                  <a:lnTo>
                    <a:pt x="679335" y="37932"/>
                  </a:lnTo>
                  <a:lnTo>
                    <a:pt x="640719" y="60183"/>
                  </a:lnTo>
                  <a:lnTo>
                    <a:pt x="602926" y="83847"/>
                  </a:lnTo>
                  <a:lnTo>
                    <a:pt x="565986" y="108891"/>
                  </a:lnTo>
                  <a:lnTo>
                    <a:pt x="529929" y="135283"/>
                  </a:lnTo>
                  <a:lnTo>
                    <a:pt x="494786" y="162989"/>
                  </a:lnTo>
                  <a:lnTo>
                    <a:pt x="460585" y="191977"/>
                  </a:lnTo>
                  <a:lnTo>
                    <a:pt x="427359" y="222216"/>
                  </a:lnTo>
                  <a:lnTo>
                    <a:pt x="395135" y="253671"/>
                  </a:lnTo>
                  <a:lnTo>
                    <a:pt x="363945" y="286311"/>
                  </a:lnTo>
                  <a:lnTo>
                    <a:pt x="333818" y="320104"/>
                  </a:lnTo>
                  <a:lnTo>
                    <a:pt x="304785" y="355016"/>
                  </a:lnTo>
                  <a:lnTo>
                    <a:pt x="276876" y="391015"/>
                  </a:lnTo>
                  <a:lnTo>
                    <a:pt x="250119" y="428068"/>
                  </a:lnTo>
                  <a:lnTo>
                    <a:pt x="224547" y="466144"/>
                  </a:lnTo>
                  <a:lnTo>
                    <a:pt x="200188" y="505209"/>
                  </a:lnTo>
                  <a:lnTo>
                    <a:pt x="177072" y="545231"/>
                  </a:lnTo>
                  <a:lnTo>
                    <a:pt x="155231" y="586177"/>
                  </a:lnTo>
                  <a:lnTo>
                    <a:pt x="134693" y="628015"/>
                  </a:lnTo>
                  <a:lnTo>
                    <a:pt x="115489" y="670713"/>
                  </a:lnTo>
                  <a:lnTo>
                    <a:pt x="97648" y="714237"/>
                  </a:lnTo>
                  <a:lnTo>
                    <a:pt x="81201" y="758555"/>
                  </a:lnTo>
                  <a:lnTo>
                    <a:pt x="66178" y="803635"/>
                  </a:lnTo>
                  <a:lnTo>
                    <a:pt x="52609" y="849445"/>
                  </a:lnTo>
                  <a:lnTo>
                    <a:pt x="40524" y="895951"/>
                  </a:lnTo>
                  <a:lnTo>
                    <a:pt x="29953" y="943121"/>
                  </a:lnTo>
                  <a:lnTo>
                    <a:pt x="20926" y="990922"/>
                  </a:lnTo>
                  <a:lnTo>
                    <a:pt x="13472" y="1039323"/>
                  </a:lnTo>
                  <a:lnTo>
                    <a:pt x="7623" y="1088289"/>
                  </a:lnTo>
                  <a:lnTo>
                    <a:pt x="3408" y="1137790"/>
                  </a:lnTo>
                  <a:lnTo>
                    <a:pt x="857" y="1187793"/>
                  </a:lnTo>
                  <a:lnTo>
                    <a:pt x="0" y="1238264"/>
                  </a:lnTo>
                  <a:lnTo>
                    <a:pt x="857" y="1288734"/>
                  </a:lnTo>
                  <a:lnTo>
                    <a:pt x="3408" y="1338735"/>
                  </a:lnTo>
                  <a:lnTo>
                    <a:pt x="7623" y="1388235"/>
                  </a:lnTo>
                  <a:lnTo>
                    <a:pt x="13472" y="1437202"/>
                  </a:lnTo>
                  <a:lnTo>
                    <a:pt x="20926" y="1485601"/>
                  </a:lnTo>
                  <a:lnTo>
                    <a:pt x="29953" y="1533402"/>
                  </a:lnTo>
                  <a:lnTo>
                    <a:pt x="40524" y="1580572"/>
                  </a:lnTo>
                  <a:lnTo>
                    <a:pt x="52609" y="1627077"/>
                  </a:lnTo>
                  <a:lnTo>
                    <a:pt x="66178" y="1672886"/>
                  </a:lnTo>
                  <a:lnTo>
                    <a:pt x="81201" y="1717965"/>
                  </a:lnTo>
                  <a:lnTo>
                    <a:pt x="97648" y="1762283"/>
                  </a:lnTo>
                  <a:lnTo>
                    <a:pt x="115489" y="1805807"/>
                  </a:lnTo>
                  <a:lnTo>
                    <a:pt x="134693" y="1848504"/>
                  </a:lnTo>
                  <a:lnTo>
                    <a:pt x="155231" y="1890342"/>
                  </a:lnTo>
                  <a:lnTo>
                    <a:pt x="177072" y="1931288"/>
                  </a:lnTo>
                  <a:lnTo>
                    <a:pt x="200188" y="1971309"/>
                  </a:lnTo>
                  <a:lnTo>
                    <a:pt x="224547" y="2010374"/>
                  </a:lnTo>
                  <a:lnTo>
                    <a:pt x="250119" y="2048449"/>
                  </a:lnTo>
                  <a:lnTo>
                    <a:pt x="276876" y="2085502"/>
                  </a:lnTo>
                  <a:lnTo>
                    <a:pt x="304785" y="2121501"/>
                  </a:lnTo>
                  <a:lnTo>
                    <a:pt x="333818" y="2156413"/>
                  </a:lnTo>
                  <a:lnTo>
                    <a:pt x="363945" y="2190205"/>
                  </a:lnTo>
                  <a:lnTo>
                    <a:pt x="395135" y="2222845"/>
                  </a:lnTo>
                  <a:lnTo>
                    <a:pt x="427359" y="2254300"/>
                  </a:lnTo>
                  <a:lnTo>
                    <a:pt x="460585" y="2284538"/>
                  </a:lnTo>
                  <a:lnTo>
                    <a:pt x="494786" y="2313527"/>
                  </a:lnTo>
                  <a:lnTo>
                    <a:pt x="529929" y="2341233"/>
                  </a:lnTo>
                  <a:lnTo>
                    <a:pt x="565986" y="2367624"/>
                  </a:lnTo>
                  <a:lnTo>
                    <a:pt x="602926" y="2392668"/>
                  </a:lnTo>
                  <a:lnTo>
                    <a:pt x="640719" y="2416332"/>
                  </a:lnTo>
                  <a:lnTo>
                    <a:pt x="679335" y="2438583"/>
                  </a:lnTo>
                  <a:lnTo>
                    <a:pt x="718745" y="2459390"/>
                  </a:lnTo>
                  <a:lnTo>
                    <a:pt x="758918" y="2478719"/>
                  </a:lnTo>
                  <a:lnTo>
                    <a:pt x="799823" y="2496538"/>
                  </a:lnTo>
                  <a:lnTo>
                    <a:pt x="841432" y="2512814"/>
                  </a:lnTo>
                  <a:lnTo>
                    <a:pt x="883714" y="2527515"/>
                  </a:lnTo>
                  <a:lnTo>
                    <a:pt x="926639" y="2540609"/>
                  </a:lnTo>
                  <a:lnTo>
                    <a:pt x="970176" y="2552062"/>
                  </a:lnTo>
                  <a:lnTo>
                    <a:pt x="1014297" y="2561842"/>
                  </a:lnTo>
                  <a:lnTo>
                    <a:pt x="1058971" y="2569918"/>
                  </a:lnTo>
                  <a:lnTo>
                    <a:pt x="1104167" y="2576255"/>
                  </a:lnTo>
                  <a:lnTo>
                    <a:pt x="1149856" y="2580822"/>
                  </a:lnTo>
                  <a:lnTo>
                    <a:pt x="1196008" y="2583586"/>
                  </a:lnTo>
                  <a:lnTo>
                    <a:pt x="1242593" y="2584514"/>
                  </a:lnTo>
                  <a:lnTo>
                    <a:pt x="1289178" y="2583586"/>
                  </a:lnTo>
                  <a:lnTo>
                    <a:pt x="1335330" y="2580822"/>
                  </a:lnTo>
                  <a:lnTo>
                    <a:pt x="1381019" y="2576255"/>
                  </a:lnTo>
                  <a:lnTo>
                    <a:pt x="1426215" y="2569918"/>
                  </a:lnTo>
                  <a:lnTo>
                    <a:pt x="1470889" y="2561842"/>
                  </a:lnTo>
                  <a:lnTo>
                    <a:pt x="1515009" y="2552062"/>
                  </a:lnTo>
                  <a:lnTo>
                    <a:pt x="1558547" y="2540609"/>
                  </a:lnTo>
                  <a:lnTo>
                    <a:pt x="1601472" y="2527515"/>
                  </a:lnTo>
                  <a:lnTo>
                    <a:pt x="1643754" y="2512814"/>
                  </a:lnTo>
                  <a:lnTo>
                    <a:pt x="1685363" y="2496538"/>
                  </a:lnTo>
                  <a:lnTo>
                    <a:pt x="1726268" y="2478719"/>
                  </a:lnTo>
                  <a:lnTo>
                    <a:pt x="1766441" y="2459390"/>
                  </a:lnTo>
                  <a:lnTo>
                    <a:pt x="1805850" y="2438583"/>
                  </a:lnTo>
                  <a:lnTo>
                    <a:pt x="1844467" y="2416332"/>
                  </a:lnTo>
                  <a:lnTo>
                    <a:pt x="1882260" y="2392668"/>
                  </a:lnTo>
                  <a:lnTo>
                    <a:pt x="1919200" y="2367624"/>
                  </a:lnTo>
                  <a:lnTo>
                    <a:pt x="1955257" y="2341233"/>
                  </a:lnTo>
                  <a:lnTo>
                    <a:pt x="1990400" y="2313527"/>
                  </a:lnTo>
                  <a:lnTo>
                    <a:pt x="2024600" y="2284538"/>
                  </a:lnTo>
                  <a:lnTo>
                    <a:pt x="2057827" y="2254300"/>
                  </a:lnTo>
                  <a:lnTo>
                    <a:pt x="2090051" y="2222845"/>
                  </a:lnTo>
                  <a:lnTo>
                    <a:pt x="2121241" y="2190205"/>
                  </a:lnTo>
                  <a:lnTo>
                    <a:pt x="2151367" y="2156413"/>
                  </a:lnTo>
                  <a:lnTo>
                    <a:pt x="2180401" y="2121501"/>
                  </a:lnTo>
                  <a:lnTo>
                    <a:pt x="2208310" y="2085502"/>
                  </a:lnTo>
                  <a:lnTo>
                    <a:pt x="2235066" y="2048449"/>
                  </a:lnTo>
                  <a:lnTo>
                    <a:pt x="2260639" y="2010374"/>
                  </a:lnTo>
                  <a:lnTo>
                    <a:pt x="2284998" y="1971309"/>
                  </a:lnTo>
                  <a:lnTo>
                    <a:pt x="2308113" y="1931288"/>
                  </a:lnTo>
                  <a:lnTo>
                    <a:pt x="2329955" y="1890342"/>
                  </a:lnTo>
                  <a:lnTo>
                    <a:pt x="2350493" y="1848504"/>
                  </a:lnTo>
                  <a:lnTo>
                    <a:pt x="2369697" y="1805807"/>
                  </a:lnTo>
                  <a:lnTo>
                    <a:pt x="2387538" y="1762283"/>
                  </a:lnTo>
                  <a:lnTo>
                    <a:pt x="2403985" y="1717965"/>
                  </a:lnTo>
                  <a:lnTo>
                    <a:pt x="2419007" y="1672886"/>
                  </a:lnTo>
                  <a:lnTo>
                    <a:pt x="2432576" y="1627077"/>
                  </a:lnTo>
                  <a:lnTo>
                    <a:pt x="2444662" y="1580572"/>
                  </a:lnTo>
                  <a:lnTo>
                    <a:pt x="2455233" y="1533402"/>
                  </a:lnTo>
                  <a:lnTo>
                    <a:pt x="2464260" y="1485601"/>
                  </a:lnTo>
                  <a:lnTo>
                    <a:pt x="2471713" y="1437202"/>
                  </a:lnTo>
                  <a:lnTo>
                    <a:pt x="2477563" y="1388235"/>
                  </a:lnTo>
                  <a:lnTo>
                    <a:pt x="2481778" y="1338735"/>
                  </a:lnTo>
                  <a:lnTo>
                    <a:pt x="2484329" y="1288734"/>
                  </a:lnTo>
                  <a:lnTo>
                    <a:pt x="2485186" y="1238264"/>
                  </a:lnTo>
                  <a:lnTo>
                    <a:pt x="2484329" y="1187793"/>
                  </a:lnTo>
                  <a:lnTo>
                    <a:pt x="2481778" y="1137790"/>
                  </a:lnTo>
                  <a:lnTo>
                    <a:pt x="2477563" y="1088289"/>
                  </a:lnTo>
                  <a:lnTo>
                    <a:pt x="2471713" y="1039323"/>
                  </a:lnTo>
                  <a:lnTo>
                    <a:pt x="2464260" y="990922"/>
                  </a:lnTo>
                  <a:lnTo>
                    <a:pt x="2455233" y="943121"/>
                  </a:lnTo>
                  <a:lnTo>
                    <a:pt x="2444662" y="895951"/>
                  </a:lnTo>
                  <a:lnTo>
                    <a:pt x="2432576" y="849445"/>
                  </a:lnTo>
                  <a:lnTo>
                    <a:pt x="2419007" y="803635"/>
                  </a:lnTo>
                  <a:lnTo>
                    <a:pt x="2403985" y="758555"/>
                  </a:lnTo>
                  <a:lnTo>
                    <a:pt x="2387538" y="714237"/>
                  </a:lnTo>
                  <a:lnTo>
                    <a:pt x="2369697" y="670713"/>
                  </a:lnTo>
                  <a:lnTo>
                    <a:pt x="2350493" y="628015"/>
                  </a:lnTo>
                  <a:lnTo>
                    <a:pt x="2329955" y="586177"/>
                  </a:lnTo>
                  <a:lnTo>
                    <a:pt x="2308113" y="545231"/>
                  </a:lnTo>
                  <a:lnTo>
                    <a:pt x="2284998" y="505209"/>
                  </a:lnTo>
                  <a:lnTo>
                    <a:pt x="2260639" y="466144"/>
                  </a:lnTo>
                  <a:lnTo>
                    <a:pt x="2235066" y="428068"/>
                  </a:lnTo>
                  <a:lnTo>
                    <a:pt x="2208310" y="391015"/>
                  </a:lnTo>
                  <a:lnTo>
                    <a:pt x="2180401" y="355016"/>
                  </a:lnTo>
                  <a:lnTo>
                    <a:pt x="2151367" y="320104"/>
                  </a:lnTo>
                  <a:lnTo>
                    <a:pt x="2121241" y="286311"/>
                  </a:lnTo>
                  <a:lnTo>
                    <a:pt x="2090051" y="253671"/>
                  </a:lnTo>
                  <a:lnTo>
                    <a:pt x="2057827" y="222216"/>
                  </a:lnTo>
                  <a:lnTo>
                    <a:pt x="2024600" y="191977"/>
                  </a:lnTo>
                  <a:lnTo>
                    <a:pt x="1990400" y="162989"/>
                  </a:lnTo>
                  <a:lnTo>
                    <a:pt x="1955257" y="135283"/>
                  </a:lnTo>
                  <a:lnTo>
                    <a:pt x="1919200" y="108891"/>
                  </a:lnTo>
                  <a:lnTo>
                    <a:pt x="1882260" y="83847"/>
                  </a:lnTo>
                  <a:lnTo>
                    <a:pt x="1844467" y="60183"/>
                  </a:lnTo>
                  <a:lnTo>
                    <a:pt x="1805850" y="37932"/>
                  </a:lnTo>
                  <a:lnTo>
                    <a:pt x="1766441" y="17125"/>
                  </a:lnTo>
                  <a:lnTo>
                    <a:pt x="1730848" y="0"/>
                  </a:lnTo>
                  <a:close/>
                </a:path>
              </a:pathLst>
            </a:custGeom>
            <a:solidFill>
              <a:srgbClr val="9DB7CB"/>
            </a:solidFill>
          </p:spPr>
          <p:txBody>
            <a:bodyPr wrap="square" lIns="0" tIns="0" rIns="0" bIns="0" rtlCol="0"/>
            <a:lstStyle/>
            <a:p>
              <a:endParaRPr/>
            </a:p>
          </p:txBody>
        </p:sp>
        <p:sp>
          <p:nvSpPr>
            <p:cNvPr id="40" name="object 8">
              <a:extLst>
                <a:ext uri="{FF2B5EF4-FFF2-40B4-BE49-F238E27FC236}">
                  <a16:creationId xmlns:a16="http://schemas.microsoft.com/office/drawing/2014/main" id="{60CC462D-5B94-2379-6FB4-81DE266DB4AE}"/>
                </a:ext>
              </a:extLst>
            </p:cNvPr>
            <p:cNvSpPr/>
            <p:nvPr/>
          </p:nvSpPr>
          <p:spPr>
            <a:xfrm>
              <a:off x="4852446" y="0"/>
              <a:ext cx="2485390" cy="2585085"/>
            </a:xfrm>
            <a:custGeom>
              <a:avLst/>
              <a:gdLst/>
              <a:ahLst/>
              <a:cxnLst/>
              <a:rect l="l" t="t" r="r" b="b"/>
              <a:pathLst>
                <a:path w="2485390" h="2585085">
                  <a:moveTo>
                    <a:pt x="1730848" y="0"/>
                  </a:moveTo>
                  <a:lnTo>
                    <a:pt x="754338" y="0"/>
                  </a:lnTo>
                  <a:lnTo>
                    <a:pt x="718745" y="17125"/>
                  </a:lnTo>
                  <a:lnTo>
                    <a:pt x="679335" y="37932"/>
                  </a:lnTo>
                  <a:lnTo>
                    <a:pt x="640719" y="60183"/>
                  </a:lnTo>
                  <a:lnTo>
                    <a:pt x="602926" y="83847"/>
                  </a:lnTo>
                  <a:lnTo>
                    <a:pt x="565986" y="108891"/>
                  </a:lnTo>
                  <a:lnTo>
                    <a:pt x="529929" y="135283"/>
                  </a:lnTo>
                  <a:lnTo>
                    <a:pt x="494786" y="162989"/>
                  </a:lnTo>
                  <a:lnTo>
                    <a:pt x="460585" y="191977"/>
                  </a:lnTo>
                  <a:lnTo>
                    <a:pt x="427359" y="222216"/>
                  </a:lnTo>
                  <a:lnTo>
                    <a:pt x="395135" y="253671"/>
                  </a:lnTo>
                  <a:lnTo>
                    <a:pt x="363945" y="286311"/>
                  </a:lnTo>
                  <a:lnTo>
                    <a:pt x="333818" y="320104"/>
                  </a:lnTo>
                  <a:lnTo>
                    <a:pt x="304785" y="355016"/>
                  </a:lnTo>
                  <a:lnTo>
                    <a:pt x="276876" y="391015"/>
                  </a:lnTo>
                  <a:lnTo>
                    <a:pt x="250119" y="428068"/>
                  </a:lnTo>
                  <a:lnTo>
                    <a:pt x="224547" y="466144"/>
                  </a:lnTo>
                  <a:lnTo>
                    <a:pt x="200188" y="505209"/>
                  </a:lnTo>
                  <a:lnTo>
                    <a:pt x="177072" y="545231"/>
                  </a:lnTo>
                  <a:lnTo>
                    <a:pt x="155231" y="586177"/>
                  </a:lnTo>
                  <a:lnTo>
                    <a:pt x="134693" y="628015"/>
                  </a:lnTo>
                  <a:lnTo>
                    <a:pt x="115489" y="670713"/>
                  </a:lnTo>
                  <a:lnTo>
                    <a:pt x="97648" y="714237"/>
                  </a:lnTo>
                  <a:lnTo>
                    <a:pt x="81201" y="758555"/>
                  </a:lnTo>
                  <a:lnTo>
                    <a:pt x="66178" y="803635"/>
                  </a:lnTo>
                  <a:lnTo>
                    <a:pt x="52609" y="849445"/>
                  </a:lnTo>
                  <a:lnTo>
                    <a:pt x="40524" y="895951"/>
                  </a:lnTo>
                  <a:lnTo>
                    <a:pt x="29953" y="943121"/>
                  </a:lnTo>
                  <a:lnTo>
                    <a:pt x="20926" y="990922"/>
                  </a:lnTo>
                  <a:lnTo>
                    <a:pt x="13472" y="1039323"/>
                  </a:lnTo>
                  <a:lnTo>
                    <a:pt x="7623" y="1088289"/>
                  </a:lnTo>
                  <a:lnTo>
                    <a:pt x="3408" y="1137790"/>
                  </a:lnTo>
                  <a:lnTo>
                    <a:pt x="857" y="1187793"/>
                  </a:lnTo>
                  <a:lnTo>
                    <a:pt x="0" y="1238264"/>
                  </a:lnTo>
                  <a:lnTo>
                    <a:pt x="857" y="1288734"/>
                  </a:lnTo>
                  <a:lnTo>
                    <a:pt x="3408" y="1338735"/>
                  </a:lnTo>
                  <a:lnTo>
                    <a:pt x="7623" y="1388235"/>
                  </a:lnTo>
                  <a:lnTo>
                    <a:pt x="13472" y="1437202"/>
                  </a:lnTo>
                  <a:lnTo>
                    <a:pt x="20926" y="1485601"/>
                  </a:lnTo>
                  <a:lnTo>
                    <a:pt x="29953" y="1533402"/>
                  </a:lnTo>
                  <a:lnTo>
                    <a:pt x="40524" y="1580572"/>
                  </a:lnTo>
                  <a:lnTo>
                    <a:pt x="52609" y="1627077"/>
                  </a:lnTo>
                  <a:lnTo>
                    <a:pt x="66178" y="1672886"/>
                  </a:lnTo>
                  <a:lnTo>
                    <a:pt x="81201" y="1717965"/>
                  </a:lnTo>
                  <a:lnTo>
                    <a:pt x="97648" y="1762283"/>
                  </a:lnTo>
                  <a:lnTo>
                    <a:pt x="115489" y="1805807"/>
                  </a:lnTo>
                  <a:lnTo>
                    <a:pt x="134693" y="1848504"/>
                  </a:lnTo>
                  <a:lnTo>
                    <a:pt x="155231" y="1890342"/>
                  </a:lnTo>
                  <a:lnTo>
                    <a:pt x="177072" y="1931288"/>
                  </a:lnTo>
                  <a:lnTo>
                    <a:pt x="200188" y="1971309"/>
                  </a:lnTo>
                  <a:lnTo>
                    <a:pt x="224547" y="2010374"/>
                  </a:lnTo>
                  <a:lnTo>
                    <a:pt x="250119" y="2048449"/>
                  </a:lnTo>
                  <a:lnTo>
                    <a:pt x="276876" y="2085502"/>
                  </a:lnTo>
                  <a:lnTo>
                    <a:pt x="304785" y="2121501"/>
                  </a:lnTo>
                  <a:lnTo>
                    <a:pt x="333818" y="2156413"/>
                  </a:lnTo>
                  <a:lnTo>
                    <a:pt x="363945" y="2190205"/>
                  </a:lnTo>
                  <a:lnTo>
                    <a:pt x="395135" y="2222845"/>
                  </a:lnTo>
                  <a:lnTo>
                    <a:pt x="427359" y="2254300"/>
                  </a:lnTo>
                  <a:lnTo>
                    <a:pt x="460585" y="2284538"/>
                  </a:lnTo>
                  <a:lnTo>
                    <a:pt x="494786" y="2313527"/>
                  </a:lnTo>
                  <a:lnTo>
                    <a:pt x="529929" y="2341233"/>
                  </a:lnTo>
                  <a:lnTo>
                    <a:pt x="565986" y="2367624"/>
                  </a:lnTo>
                  <a:lnTo>
                    <a:pt x="602926" y="2392668"/>
                  </a:lnTo>
                  <a:lnTo>
                    <a:pt x="640719" y="2416332"/>
                  </a:lnTo>
                  <a:lnTo>
                    <a:pt x="679335" y="2438583"/>
                  </a:lnTo>
                  <a:lnTo>
                    <a:pt x="718745" y="2459390"/>
                  </a:lnTo>
                  <a:lnTo>
                    <a:pt x="758918" y="2478719"/>
                  </a:lnTo>
                  <a:lnTo>
                    <a:pt x="799823" y="2496538"/>
                  </a:lnTo>
                  <a:lnTo>
                    <a:pt x="841432" y="2512814"/>
                  </a:lnTo>
                  <a:lnTo>
                    <a:pt x="883714" y="2527515"/>
                  </a:lnTo>
                  <a:lnTo>
                    <a:pt x="926639" y="2540609"/>
                  </a:lnTo>
                  <a:lnTo>
                    <a:pt x="970176" y="2552062"/>
                  </a:lnTo>
                  <a:lnTo>
                    <a:pt x="1014297" y="2561842"/>
                  </a:lnTo>
                  <a:lnTo>
                    <a:pt x="1058971" y="2569918"/>
                  </a:lnTo>
                  <a:lnTo>
                    <a:pt x="1104167" y="2576255"/>
                  </a:lnTo>
                  <a:lnTo>
                    <a:pt x="1149856" y="2580822"/>
                  </a:lnTo>
                  <a:lnTo>
                    <a:pt x="1196008" y="2583586"/>
                  </a:lnTo>
                  <a:lnTo>
                    <a:pt x="1242593" y="2584514"/>
                  </a:lnTo>
                  <a:lnTo>
                    <a:pt x="1289178" y="2583586"/>
                  </a:lnTo>
                  <a:lnTo>
                    <a:pt x="1335330" y="2580822"/>
                  </a:lnTo>
                  <a:lnTo>
                    <a:pt x="1381019" y="2576255"/>
                  </a:lnTo>
                  <a:lnTo>
                    <a:pt x="1426215" y="2569918"/>
                  </a:lnTo>
                  <a:lnTo>
                    <a:pt x="1470889" y="2561842"/>
                  </a:lnTo>
                  <a:lnTo>
                    <a:pt x="1515009" y="2552062"/>
                  </a:lnTo>
                  <a:lnTo>
                    <a:pt x="1558547" y="2540609"/>
                  </a:lnTo>
                  <a:lnTo>
                    <a:pt x="1601472" y="2527515"/>
                  </a:lnTo>
                  <a:lnTo>
                    <a:pt x="1643754" y="2512814"/>
                  </a:lnTo>
                  <a:lnTo>
                    <a:pt x="1685363" y="2496538"/>
                  </a:lnTo>
                  <a:lnTo>
                    <a:pt x="1726268" y="2478719"/>
                  </a:lnTo>
                  <a:lnTo>
                    <a:pt x="1766441" y="2459390"/>
                  </a:lnTo>
                  <a:lnTo>
                    <a:pt x="1805850" y="2438583"/>
                  </a:lnTo>
                  <a:lnTo>
                    <a:pt x="1844467" y="2416332"/>
                  </a:lnTo>
                  <a:lnTo>
                    <a:pt x="1882260" y="2392668"/>
                  </a:lnTo>
                  <a:lnTo>
                    <a:pt x="1919200" y="2367624"/>
                  </a:lnTo>
                  <a:lnTo>
                    <a:pt x="1955257" y="2341233"/>
                  </a:lnTo>
                  <a:lnTo>
                    <a:pt x="1990400" y="2313527"/>
                  </a:lnTo>
                  <a:lnTo>
                    <a:pt x="2024600" y="2284538"/>
                  </a:lnTo>
                  <a:lnTo>
                    <a:pt x="2057827" y="2254300"/>
                  </a:lnTo>
                  <a:lnTo>
                    <a:pt x="2090051" y="2222845"/>
                  </a:lnTo>
                  <a:lnTo>
                    <a:pt x="2121241" y="2190205"/>
                  </a:lnTo>
                  <a:lnTo>
                    <a:pt x="2151367" y="2156413"/>
                  </a:lnTo>
                  <a:lnTo>
                    <a:pt x="2180401" y="2121501"/>
                  </a:lnTo>
                  <a:lnTo>
                    <a:pt x="2208310" y="2085502"/>
                  </a:lnTo>
                  <a:lnTo>
                    <a:pt x="2235066" y="2048449"/>
                  </a:lnTo>
                  <a:lnTo>
                    <a:pt x="2260639" y="2010374"/>
                  </a:lnTo>
                  <a:lnTo>
                    <a:pt x="2284998" y="1971309"/>
                  </a:lnTo>
                  <a:lnTo>
                    <a:pt x="2308113" y="1931288"/>
                  </a:lnTo>
                  <a:lnTo>
                    <a:pt x="2329955" y="1890342"/>
                  </a:lnTo>
                  <a:lnTo>
                    <a:pt x="2350493" y="1848504"/>
                  </a:lnTo>
                  <a:lnTo>
                    <a:pt x="2369697" y="1805807"/>
                  </a:lnTo>
                  <a:lnTo>
                    <a:pt x="2387538" y="1762283"/>
                  </a:lnTo>
                  <a:lnTo>
                    <a:pt x="2403985" y="1717965"/>
                  </a:lnTo>
                  <a:lnTo>
                    <a:pt x="2419007" y="1672886"/>
                  </a:lnTo>
                  <a:lnTo>
                    <a:pt x="2432576" y="1627077"/>
                  </a:lnTo>
                  <a:lnTo>
                    <a:pt x="2444662" y="1580572"/>
                  </a:lnTo>
                  <a:lnTo>
                    <a:pt x="2455233" y="1533402"/>
                  </a:lnTo>
                  <a:lnTo>
                    <a:pt x="2464260" y="1485601"/>
                  </a:lnTo>
                  <a:lnTo>
                    <a:pt x="2471713" y="1437202"/>
                  </a:lnTo>
                  <a:lnTo>
                    <a:pt x="2477563" y="1388235"/>
                  </a:lnTo>
                  <a:lnTo>
                    <a:pt x="2481778" y="1338735"/>
                  </a:lnTo>
                  <a:lnTo>
                    <a:pt x="2484329" y="1288734"/>
                  </a:lnTo>
                  <a:lnTo>
                    <a:pt x="2485186" y="1238264"/>
                  </a:lnTo>
                  <a:lnTo>
                    <a:pt x="2484329" y="1187793"/>
                  </a:lnTo>
                  <a:lnTo>
                    <a:pt x="2481778" y="1137790"/>
                  </a:lnTo>
                  <a:lnTo>
                    <a:pt x="2477563" y="1088289"/>
                  </a:lnTo>
                  <a:lnTo>
                    <a:pt x="2471713" y="1039323"/>
                  </a:lnTo>
                  <a:lnTo>
                    <a:pt x="2464260" y="990922"/>
                  </a:lnTo>
                  <a:lnTo>
                    <a:pt x="2455233" y="943121"/>
                  </a:lnTo>
                  <a:lnTo>
                    <a:pt x="2444662" y="895951"/>
                  </a:lnTo>
                  <a:lnTo>
                    <a:pt x="2432576" y="849445"/>
                  </a:lnTo>
                  <a:lnTo>
                    <a:pt x="2419007" y="803635"/>
                  </a:lnTo>
                  <a:lnTo>
                    <a:pt x="2403985" y="758555"/>
                  </a:lnTo>
                  <a:lnTo>
                    <a:pt x="2387538" y="714237"/>
                  </a:lnTo>
                  <a:lnTo>
                    <a:pt x="2369697" y="670713"/>
                  </a:lnTo>
                  <a:lnTo>
                    <a:pt x="2350493" y="628015"/>
                  </a:lnTo>
                  <a:lnTo>
                    <a:pt x="2329955" y="586177"/>
                  </a:lnTo>
                  <a:lnTo>
                    <a:pt x="2308113" y="545231"/>
                  </a:lnTo>
                  <a:lnTo>
                    <a:pt x="2284998" y="505209"/>
                  </a:lnTo>
                  <a:lnTo>
                    <a:pt x="2260639" y="466144"/>
                  </a:lnTo>
                  <a:lnTo>
                    <a:pt x="2235066" y="428068"/>
                  </a:lnTo>
                  <a:lnTo>
                    <a:pt x="2208310" y="391015"/>
                  </a:lnTo>
                  <a:lnTo>
                    <a:pt x="2180401" y="355016"/>
                  </a:lnTo>
                  <a:lnTo>
                    <a:pt x="2151367" y="320104"/>
                  </a:lnTo>
                  <a:lnTo>
                    <a:pt x="2121241" y="286311"/>
                  </a:lnTo>
                  <a:lnTo>
                    <a:pt x="2090051" y="253671"/>
                  </a:lnTo>
                  <a:lnTo>
                    <a:pt x="2057827" y="222216"/>
                  </a:lnTo>
                  <a:lnTo>
                    <a:pt x="2024600" y="191977"/>
                  </a:lnTo>
                  <a:lnTo>
                    <a:pt x="1990400" y="162989"/>
                  </a:lnTo>
                  <a:lnTo>
                    <a:pt x="1955257" y="135283"/>
                  </a:lnTo>
                  <a:lnTo>
                    <a:pt x="1919200" y="108891"/>
                  </a:lnTo>
                  <a:lnTo>
                    <a:pt x="1882260" y="83847"/>
                  </a:lnTo>
                  <a:lnTo>
                    <a:pt x="1844467" y="60183"/>
                  </a:lnTo>
                  <a:lnTo>
                    <a:pt x="1805850" y="37932"/>
                  </a:lnTo>
                  <a:lnTo>
                    <a:pt x="1766441" y="17125"/>
                  </a:lnTo>
                  <a:lnTo>
                    <a:pt x="1730848" y="0"/>
                  </a:lnTo>
                  <a:close/>
                </a:path>
              </a:pathLst>
            </a:custGeom>
            <a:solidFill>
              <a:srgbClr val="184569"/>
            </a:solidFill>
          </p:spPr>
          <p:txBody>
            <a:bodyPr wrap="square" lIns="0" tIns="0" rIns="0" bIns="0" rtlCol="0"/>
            <a:lstStyle/>
            <a:p>
              <a:endParaRPr/>
            </a:p>
          </p:txBody>
        </p:sp>
        <p:sp>
          <p:nvSpPr>
            <p:cNvPr id="41" name="object 9">
              <a:extLst>
                <a:ext uri="{FF2B5EF4-FFF2-40B4-BE49-F238E27FC236}">
                  <a16:creationId xmlns:a16="http://schemas.microsoft.com/office/drawing/2014/main" id="{52A4C1B6-E2B6-1F08-20F0-893D7C461381}"/>
                </a:ext>
              </a:extLst>
            </p:cNvPr>
            <p:cNvSpPr/>
            <p:nvPr/>
          </p:nvSpPr>
          <p:spPr>
            <a:xfrm>
              <a:off x="4679822" y="1336497"/>
              <a:ext cx="2880360" cy="1399540"/>
            </a:xfrm>
            <a:custGeom>
              <a:avLst/>
              <a:gdLst/>
              <a:ahLst/>
              <a:cxnLst/>
              <a:rect l="l" t="t" r="r" b="b"/>
              <a:pathLst>
                <a:path w="2880359" h="1399539">
                  <a:moveTo>
                    <a:pt x="2880182" y="0"/>
                  </a:moveTo>
                  <a:lnTo>
                    <a:pt x="0" y="0"/>
                  </a:lnTo>
                  <a:lnTo>
                    <a:pt x="0" y="1399501"/>
                  </a:lnTo>
                  <a:lnTo>
                    <a:pt x="2880182" y="1399501"/>
                  </a:lnTo>
                  <a:lnTo>
                    <a:pt x="2880182" y="0"/>
                  </a:lnTo>
                  <a:close/>
                </a:path>
              </a:pathLst>
            </a:custGeom>
            <a:solidFill>
              <a:srgbClr val="FFFFFF"/>
            </a:solidFill>
          </p:spPr>
          <p:txBody>
            <a:bodyPr wrap="square" lIns="0" tIns="0" rIns="0" bIns="0" rtlCol="0"/>
            <a:lstStyle/>
            <a:p>
              <a:endParaRPr/>
            </a:p>
          </p:txBody>
        </p:sp>
      </p:grpSp>
      <p:sp>
        <p:nvSpPr>
          <p:cNvPr id="45" name="object 62">
            <a:extLst>
              <a:ext uri="{FF2B5EF4-FFF2-40B4-BE49-F238E27FC236}">
                <a16:creationId xmlns:a16="http://schemas.microsoft.com/office/drawing/2014/main" id="{E628871C-9214-5F67-0D47-0038118768CD}"/>
              </a:ext>
            </a:extLst>
          </p:cNvPr>
          <p:cNvSpPr txBox="1">
            <a:spLocks noGrp="1"/>
          </p:cNvSpPr>
          <p:nvPr>
            <p:ph type="title"/>
          </p:nvPr>
        </p:nvSpPr>
        <p:spPr>
          <a:xfrm>
            <a:off x="298349" y="391355"/>
            <a:ext cx="6273901" cy="474489"/>
          </a:xfrm>
          <a:prstGeom prst="rect">
            <a:avLst/>
          </a:prstGeom>
        </p:spPr>
        <p:txBody>
          <a:bodyPr vert="horz" wrap="square" lIns="0" tIns="12700" rIns="0" bIns="0" rtlCol="0">
            <a:spAutoFit/>
          </a:bodyPr>
          <a:lstStyle/>
          <a:p>
            <a:pPr marL="71120">
              <a:lnSpc>
                <a:spcPct val="100000"/>
              </a:lnSpc>
              <a:spcBef>
                <a:spcPts val="100"/>
              </a:spcBef>
            </a:pPr>
            <a:r>
              <a:rPr lang="de-DE" spc="95" dirty="0">
                <a:solidFill>
                  <a:srgbClr val="E7FEE7"/>
                </a:solidFill>
                <a:latin typeface="Montserrat SemiBold" pitchFamily="2" charset="0"/>
              </a:rPr>
              <a:t>Schlussfazit</a:t>
            </a:r>
            <a:endParaRPr spc="95" dirty="0">
              <a:solidFill>
                <a:srgbClr val="E7FEE7"/>
              </a:solidFill>
              <a:latin typeface="Montserrat SemiBold" pitchFamily="2" charset="0"/>
            </a:endParaRPr>
          </a:p>
        </p:txBody>
      </p:sp>
      <p:sp>
        <p:nvSpPr>
          <p:cNvPr id="74" name="Abgerundetes Rechteck 11">
            <a:extLst>
              <a:ext uri="{FF2B5EF4-FFF2-40B4-BE49-F238E27FC236}">
                <a16:creationId xmlns:a16="http://schemas.microsoft.com/office/drawing/2014/main" id="{B0BA8734-20CE-BFC3-D4EE-596E4F29EDEB}"/>
              </a:ext>
            </a:extLst>
          </p:cNvPr>
          <p:cNvSpPr/>
          <p:nvPr/>
        </p:nvSpPr>
        <p:spPr>
          <a:xfrm>
            <a:off x="939798" y="1778882"/>
            <a:ext cx="6106384" cy="6369944"/>
          </a:xfrm>
          <a:prstGeom prst="roundRect">
            <a:avLst>
              <a:gd name="adj" fmla="val 5413"/>
            </a:avLst>
          </a:prstGeom>
          <a:noFill/>
          <a:ln w="57150">
            <a:solidFill>
              <a:srgbClr val="89A7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bject 31">
            <a:extLst>
              <a:ext uri="{FF2B5EF4-FFF2-40B4-BE49-F238E27FC236}">
                <a16:creationId xmlns:a16="http://schemas.microsoft.com/office/drawing/2014/main" id="{30645699-EA82-C8E2-CAF0-84FD62FD53FC}"/>
              </a:ext>
            </a:extLst>
          </p:cNvPr>
          <p:cNvSpPr txBox="1"/>
          <p:nvPr/>
        </p:nvSpPr>
        <p:spPr>
          <a:xfrm>
            <a:off x="1214899" y="1968507"/>
            <a:ext cx="5585951" cy="1046056"/>
          </a:xfrm>
          <a:prstGeom prst="rect">
            <a:avLst/>
          </a:prstGeom>
        </p:spPr>
        <p:txBody>
          <a:bodyPr vert="horz" wrap="square" lIns="0" tIns="12700" rIns="0" bIns="0" rtlCol="0">
            <a:spAutoFit/>
          </a:bodyPr>
          <a:lstStyle/>
          <a:p>
            <a:pPr marL="12700">
              <a:lnSpc>
                <a:spcPct val="100000"/>
              </a:lnSpc>
              <a:spcBef>
                <a:spcPts val="100"/>
              </a:spcBef>
            </a:pPr>
            <a:r>
              <a:rPr lang="de-DE" sz="1800" spc="95" dirty="0">
                <a:solidFill>
                  <a:srgbClr val="184569"/>
                </a:solidFill>
                <a:latin typeface="Montserrat" pitchFamily="2" charset="0"/>
                <a:cs typeface="Century Gothic"/>
              </a:rPr>
              <a:t>DEIN FAZIT</a:t>
            </a:r>
            <a:endParaRPr sz="1800" dirty="0">
              <a:latin typeface="Montserrat" pitchFamily="2" charset="0"/>
              <a:cs typeface="Century Gothic"/>
            </a:endParaRPr>
          </a:p>
          <a:p>
            <a:pPr marL="12700" marR="114935" algn="just">
              <a:lnSpc>
                <a:spcPct val="118100"/>
              </a:lnSpc>
              <a:spcBef>
                <a:spcPts val="815"/>
              </a:spcBef>
            </a:pPr>
            <a:r>
              <a:rPr lang="de-DE" sz="1200" dirty="0">
                <a:solidFill>
                  <a:srgbClr val="184569"/>
                </a:solidFill>
                <a:latin typeface="Hind"/>
                <a:cs typeface="Hind"/>
              </a:rPr>
              <a:t>Hier kannst du notieren, was bei der Erprobung des Rauchmelders gut geklappt und was Probleme bereitet hat. Falls du hierzu Verbesserungsvorschläge hast, kannst du diese ebenfalls notieren.</a:t>
            </a:r>
            <a:endParaRPr sz="1200" dirty="0">
              <a:latin typeface="Hind"/>
              <a:cs typeface="Hind"/>
            </a:endParaRPr>
          </a:p>
        </p:txBody>
      </p:sp>
    </p:spTree>
    <p:extLst>
      <p:ext uri="{BB962C8B-B14F-4D97-AF65-F5344CB8AC3E}">
        <p14:creationId xmlns:p14="http://schemas.microsoft.com/office/powerpoint/2010/main" val="1324346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1758</Words>
  <Application>Microsoft Office PowerPoint</Application>
  <PresentationFormat>Custom</PresentationFormat>
  <Paragraphs>176</Paragraphs>
  <Slides>10</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Hind</vt:lpstr>
      <vt:lpstr>Century Gothic</vt:lpstr>
      <vt:lpstr>Montserrat SemiBold</vt:lpstr>
      <vt:lpstr>Montserrat</vt:lpstr>
      <vt:lpstr>Arial</vt:lpstr>
      <vt:lpstr>Calibri</vt:lpstr>
      <vt:lpstr>Aptos</vt:lpstr>
      <vt:lpstr>Office Theme</vt:lpstr>
      <vt:lpstr>PowerPoint Presentation</vt:lpstr>
      <vt:lpstr>Ein digitaler Rauchmelder</vt:lpstr>
      <vt:lpstr>Funktionsprinzip eines Rauchmelders</vt:lpstr>
      <vt:lpstr>Was ist ein Algorithmus?</vt:lpstr>
      <vt:lpstr>Programmieren mit MakeCode</vt:lpstr>
      <vt:lpstr>Programmieren für Fortgeschrittene</vt:lpstr>
      <vt:lpstr>Grundlagen zum Calliope mini</vt:lpstr>
      <vt:lpstr>Erprobung des Rauchmelders</vt:lpstr>
      <vt:lpstr>Schlussfazit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 digitaler Rauchmelder</dc:title>
  <dc:creator>Thomas Becka</dc:creator>
  <cp:lastModifiedBy>elena</cp:lastModifiedBy>
  <cp:revision>302</cp:revision>
  <dcterms:created xsi:type="dcterms:W3CDTF">2024-03-14T09:57:36Z</dcterms:created>
  <dcterms:modified xsi:type="dcterms:W3CDTF">2025-10-21T06:37:35Z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2024-03-14T00:00:00Z</vt:filetime>
  </property>
  <property fmtid="{D5CDD505-2E9C-101B-9397-08002B2CF9AE}" pid="3" name="Creator">
    <vt:lpwstr>Adobe InDesign 19.2 (Windows)</vt:lpwstr>
  </property>
  <property fmtid="{D5CDD505-2E9C-101B-9397-08002B2CF9AE}" pid="4" name="LastSaved">
    <vt:filetime>2024-03-14T00:00:00Z</vt:filetime>
  </property>
  <property fmtid="{D5CDD505-2E9C-101B-9397-08002B2CF9AE}" pid="5" name="Producer">
    <vt:lpwstr>Adobe PDF Library 17.0</vt:lpwstr>
  </property>
</Properties>
</file>